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1" r:id="rId3"/>
    <p:sldId id="322" r:id="rId4"/>
    <p:sldId id="320" r:id="rId5"/>
    <p:sldId id="317" r:id="rId6"/>
    <p:sldId id="319" r:id="rId7"/>
    <p:sldId id="327" r:id="rId8"/>
    <p:sldId id="325" r:id="rId9"/>
    <p:sldId id="268" r:id="rId10"/>
    <p:sldId id="324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6" r:id="rId19"/>
    <p:sldId id="335" r:id="rId20"/>
    <p:sldId id="337" r:id="rId21"/>
    <p:sldId id="338" r:id="rId22"/>
    <p:sldId id="316" r:id="rId23"/>
    <p:sldId id="345" r:id="rId24"/>
    <p:sldId id="348" r:id="rId25"/>
    <p:sldId id="347" r:id="rId26"/>
    <p:sldId id="343" r:id="rId27"/>
    <p:sldId id="344" r:id="rId2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9EC"/>
    <a:srgbClr val="1F4E7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E0E236-720C-4C70-BB05-7A9B9115D7D2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2AB7C0-C477-47CE-8E0F-837344CD1213}">
      <dgm:prSet phldrT="[Text]"/>
      <dgm:spPr/>
      <dgm:t>
        <a:bodyPr/>
        <a:lstStyle/>
        <a:p>
          <a:r>
            <a:rPr lang="en-US" dirty="0" smtClean="0"/>
            <a:t>Relies on Collaboration</a:t>
          </a:r>
          <a:endParaRPr lang="en-US" dirty="0"/>
        </a:p>
      </dgm:t>
    </dgm:pt>
    <dgm:pt modelId="{37C417BA-0B15-4867-9CB5-682C6A8D19FA}" type="parTrans" cxnId="{FB00439F-58B2-486A-A6EC-EF50D9F79826}">
      <dgm:prSet/>
      <dgm:spPr/>
      <dgm:t>
        <a:bodyPr/>
        <a:lstStyle/>
        <a:p>
          <a:endParaRPr lang="en-US"/>
        </a:p>
      </dgm:t>
    </dgm:pt>
    <dgm:pt modelId="{DFA4F801-57FE-460D-A5C2-950FC19FE080}" type="sibTrans" cxnId="{FB00439F-58B2-486A-A6EC-EF50D9F79826}">
      <dgm:prSet/>
      <dgm:spPr/>
      <dgm:t>
        <a:bodyPr/>
        <a:lstStyle/>
        <a:p>
          <a:endParaRPr lang="en-US"/>
        </a:p>
      </dgm:t>
    </dgm:pt>
    <dgm:pt modelId="{6DD0563E-9286-456D-BD9E-48F2022C1E6A}">
      <dgm:prSet phldrT="[Text]"/>
      <dgm:spPr/>
      <dgm:t>
        <a:bodyPr/>
        <a:lstStyle/>
        <a:p>
          <a:r>
            <a:rPr lang="en-US" dirty="0" smtClean="0"/>
            <a:t>Involves Breakthroughs</a:t>
          </a:r>
          <a:endParaRPr lang="en-US" dirty="0"/>
        </a:p>
      </dgm:t>
    </dgm:pt>
    <dgm:pt modelId="{27FA1CEC-9F6F-4D97-993B-93A2270EF820}" type="parTrans" cxnId="{2668195B-6131-4D98-8A42-AD907B96485F}">
      <dgm:prSet/>
      <dgm:spPr/>
      <dgm:t>
        <a:bodyPr/>
        <a:lstStyle/>
        <a:p>
          <a:endParaRPr lang="en-US"/>
        </a:p>
      </dgm:t>
    </dgm:pt>
    <dgm:pt modelId="{5B1AB561-5BA3-4C87-AB0A-7807CAB3D07B}" type="sibTrans" cxnId="{2668195B-6131-4D98-8A42-AD907B96485F}">
      <dgm:prSet/>
      <dgm:spPr/>
      <dgm:t>
        <a:bodyPr/>
        <a:lstStyle/>
        <a:p>
          <a:endParaRPr lang="en-US"/>
        </a:p>
      </dgm:t>
    </dgm:pt>
    <dgm:pt modelId="{4D82D9FC-BB82-4F4F-9235-DAF4A06E0832}">
      <dgm:prSet phldrT="[Text]"/>
      <dgm:spPr/>
      <dgm:t>
        <a:bodyPr/>
        <a:lstStyle/>
        <a:p>
          <a:r>
            <a:rPr lang="en-US" dirty="0" smtClean="0"/>
            <a:t>Is About</a:t>
          </a:r>
          <a:br>
            <a:rPr lang="en-US" dirty="0" smtClean="0"/>
          </a:br>
          <a:r>
            <a:rPr lang="en-US" dirty="0" smtClean="0"/>
            <a:t>“Being the</a:t>
          </a:r>
          <a:br>
            <a:rPr lang="en-US" dirty="0" smtClean="0"/>
          </a:br>
          <a:r>
            <a:rPr lang="en-US" dirty="0" smtClean="0"/>
            <a:t>Change”</a:t>
          </a:r>
          <a:endParaRPr lang="en-US" dirty="0"/>
        </a:p>
      </dgm:t>
    </dgm:pt>
    <dgm:pt modelId="{2B41B16E-83B5-44D4-AFCC-68E7598C75E7}" type="parTrans" cxnId="{4A24D4E8-EAF2-4047-986B-A8384707F3AE}">
      <dgm:prSet/>
      <dgm:spPr/>
      <dgm:t>
        <a:bodyPr/>
        <a:lstStyle/>
        <a:p>
          <a:endParaRPr lang="en-US"/>
        </a:p>
      </dgm:t>
    </dgm:pt>
    <dgm:pt modelId="{1B09F945-5DE0-4E5A-9873-7CE76A9C5F09}" type="sibTrans" cxnId="{4A24D4E8-EAF2-4047-986B-A8384707F3AE}">
      <dgm:prSet/>
      <dgm:spPr/>
      <dgm:t>
        <a:bodyPr/>
        <a:lstStyle/>
        <a:p>
          <a:endParaRPr lang="en-US"/>
        </a:p>
      </dgm:t>
    </dgm:pt>
    <dgm:pt modelId="{308F7619-9FDB-4AC7-8475-79C470C94FE1}">
      <dgm:prSet phldrT="[Text]"/>
      <dgm:spPr/>
      <dgm:t>
        <a:bodyPr/>
        <a:lstStyle/>
        <a:p>
          <a:r>
            <a:rPr lang="en-US" dirty="0" smtClean="0"/>
            <a:t>Accentuates the Positive</a:t>
          </a:r>
          <a:endParaRPr lang="en-US" dirty="0"/>
        </a:p>
      </dgm:t>
    </dgm:pt>
    <dgm:pt modelId="{961EC4EE-7AE1-4695-BA3E-9F1177AB0839}" type="parTrans" cxnId="{6DF88EA5-C685-421C-A021-97D9B3435A89}">
      <dgm:prSet/>
      <dgm:spPr/>
      <dgm:t>
        <a:bodyPr/>
        <a:lstStyle/>
        <a:p>
          <a:endParaRPr lang="en-US"/>
        </a:p>
      </dgm:t>
    </dgm:pt>
    <dgm:pt modelId="{CCD24F8D-9836-4024-877C-CA2225845C77}" type="sibTrans" cxnId="{6DF88EA5-C685-421C-A021-97D9B3435A89}">
      <dgm:prSet/>
      <dgm:spPr/>
      <dgm:t>
        <a:bodyPr/>
        <a:lstStyle/>
        <a:p>
          <a:endParaRPr lang="en-US"/>
        </a:p>
      </dgm:t>
    </dgm:pt>
    <dgm:pt modelId="{5C305F15-42E5-42DD-B3E2-11D3E1651538}">
      <dgm:prSet phldrT="[Text]"/>
      <dgm:spPr/>
      <dgm:t>
        <a:bodyPr/>
        <a:lstStyle/>
        <a:p>
          <a:r>
            <a:rPr lang="en-US" dirty="0" smtClean="0"/>
            <a:t>Balances Control and Letting Go</a:t>
          </a:r>
          <a:endParaRPr lang="en-US" dirty="0"/>
        </a:p>
      </dgm:t>
    </dgm:pt>
    <dgm:pt modelId="{5045F2FB-AB95-4CF2-9115-4648F726BF8D}" type="parTrans" cxnId="{DAA158AA-2628-4F23-94C8-50216C03F289}">
      <dgm:prSet/>
      <dgm:spPr/>
      <dgm:t>
        <a:bodyPr/>
        <a:lstStyle/>
        <a:p>
          <a:endParaRPr lang="en-US"/>
        </a:p>
      </dgm:t>
    </dgm:pt>
    <dgm:pt modelId="{F5030874-B808-4406-A7EA-56F3227FA6D3}" type="sibTrans" cxnId="{DAA158AA-2628-4F23-94C8-50216C03F289}">
      <dgm:prSet/>
      <dgm:spPr/>
      <dgm:t>
        <a:bodyPr/>
        <a:lstStyle/>
        <a:p>
          <a:endParaRPr lang="en-US"/>
        </a:p>
      </dgm:t>
    </dgm:pt>
    <dgm:pt modelId="{15928B5C-1E00-4F22-B1B1-A55F1CE3E854}">
      <dgm:prSet phldrT="[Text]"/>
      <dgm:spPr/>
      <dgm:t>
        <a:bodyPr/>
        <a:lstStyle/>
        <a:p>
          <a:r>
            <a:rPr lang="en-US" dirty="0" smtClean="0"/>
            <a:t>Is </a:t>
          </a:r>
          <a:br>
            <a:rPr lang="en-US" dirty="0" smtClean="0"/>
          </a:br>
          <a:r>
            <a:rPr lang="en-US" dirty="0" smtClean="0"/>
            <a:t>Holistic</a:t>
          </a:r>
          <a:endParaRPr lang="en-US" dirty="0"/>
        </a:p>
      </dgm:t>
    </dgm:pt>
    <dgm:pt modelId="{8BBA206F-5B4B-48F5-BF31-C628007027F3}" type="parTrans" cxnId="{87732266-6811-41CD-B2A6-D6FFDE6D6354}">
      <dgm:prSet/>
      <dgm:spPr/>
      <dgm:t>
        <a:bodyPr/>
        <a:lstStyle/>
        <a:p>
          <a:endParaRPr lang="en-US"/>
        </a:p>
      </dgm:t>
    </dgm:pt>
    <dgm:pt modelId="{276D34F7-A9E0-46BD-BF71-C50A1A259044}" type="sibTrans" cxnId="{87732266-6811-41CD-B2A6-D6FFDE6D6354}">
      <dgm:prSet/>
      <dgm:spPr/>
      <dgm:t>
        <a:bodyPr/>
        <a:lstStyle/>
        <a:p>
          <a:endParaRPr lang="en-US"/>
        </a:p>
      </dgm:t>
    </dgm:pt>
    <dgm:pt modelId="{3812DE07-D0AC-40F4-94CE-B74EB3548B0B}">
      <dgm:prSet phldrT="[Text]"/>
      <dgm:spPr/>
      <dgm:t>
        <a:bodyPr/>
        <a:lstStyle/>
        <a:p>
          <a:r>
            <a:rPr lang="en-US" dirty="0" smtClean="0"/>
            <a:t>Happens at</a:t>
          </a:r>
          <a:br>
            <a:rPr lang="en-US" dirty="0" smtClean="0"/>
          </a:br>
          <a:r>
            <a:rPr lang="en-US" dirty="0" smtClean="0"/>
            <a:t>All Levels</a:t>
          </a:r>
          <a:endParaRPr lang="en-US" dirty="0"/>
        </a:p>
      </dgm:t>
    </dgm:pt>
    <dgm:pt modelId="{94942E9D-4FAE-46D8-BEB4-FEAF84D8E815}" type="parTrans" cxnId="{68361459-71BC-4134-8A14-23EF9D5856EE}">
      <dgm:prSet/>
      <dgm:spPr/>
      <dgm:t>
        <a:bodyPr/>
        <a:lstStyle/>
        <a:p>
          <a:endParaRPr lang="en-US"/>
        </a:p>
      </dgm:t>
    </dgm:pt>
    <dgm:pt modelId="{E4FA31F1-EE59-441F-8024-4745B82F72CB}" type="sibTrans" cxnId="{68361459-71BC-4134-8A14-23EF9D5856EE}">
      <dgm:prSet/>
      <dgm:spPr/>
      <dgm:t>
        <a:bodyPr/>
        <a:lstStyle/>
        <a:p>
          <a:endParaRPr lang="en-US"/>
        </a:p>
      </dgm:t>
    </dgm:pt>
    <dgm:pt modelId="{8D932B58-2BCB-4D39-9D12-4BA9866553AB}">
      <dgm:prSet phldrT="[Text]"/>
      <dgm:spPr/>
      <dgm:t>
        <a:bodyPr/>
        <a:lstStyle/>
        <a:p>
          <a:r>
            <a:rPr lang="en-US" dirty="0" smtClean="0"/>
            <a:t>Engages</a:t>
          </a:r>
          <a:br>
            <a:rPr lang="en-US" dirty="0" smtClean="0"/>
          </a:br>
          <a:r>
            <a:rPr lang="en-US" dirty="0" smtClean="0"/>
            <a:t>the Heart</a:t>
          </a:r>
          <a:endParaRPr lang="en-US" dirty="0"/>
        </a:p>
      </dgm:t>
    </dgm:pt>
    <dgm:pt modelId="{B1EEC8DD-EA5F-4541-9FBD-674A7EB6AB12}" type="parTrans" cxnId="{9A02FEB9-7C04-4D8D-B11C-67B6E3BD6D58}">
      <dgm:prSet/>
      <dgm:spPr/>
      <dgm:t>
        <a:bodyPr/>
        <a:lstStyle/>
        <a:p>
          <a:endParaRPr lang="en-US"/>
        </a:p>
      </dgm:t>
    </dgm:pt>
    <dgm:pt modelId="{CAF2DEC0-1805-4288-B1AE-1A8A728EFC19}" type="sibTrans" cxnId="{9A02FEB9-7C04-4D8D-B11C-67B6E3BD6D58}">
      <dgm:prSet/>
      <dgm:spPr/>
      <dgm:t>
        <a:bodyPr/>
        <a:lstStyle/>
        <a:p>
          <a:endParaRPr lang="en-US"/>
        </a:p>
      </dgm:t>
    </dgm:pt>
    <dgm:pt modelId="{3A3505FE-BF36-40A1-ABB8-56126252A907}" type="pres">
      <dgm:prSet presAssocID="{DDE0E236-720C-4C70-BB05-7A9B9115D7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7F759B-C5D7-4E4F-BEA1-B90FF325A775}" type="pres">
      <dgm:prSet presAssocID="{2E2AB7C0-C477-47CE-8E0F-837344CD1213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A9444-A818-4DCD-9D72-677C917B125E}" type="pres">
      <dgm:prSet presAssocID="{DFA4F801-57FE-460D-A5C2-950FC19FE080}" presName="space" presStyleCnt="0"/>
      <dgm:spPr/>
    </dgm:pt>
    <dgm:pt modelId="{8F47B094-335C-47A8-8F64-744060B2B0DD}" type="pres">
      <dgm:prSet presAssocID="{6DD0563E-9286-456D-BD9E-48F2022C1E6A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4ECB6-0FFF-4C43-8258-A07F63017191}" type="pres">
      <dgm:prSet presAssocID="{5B1AB561-5BA3-4C87-AB0A-7807CAB3D07B}" presName="space" presStyleCnt="0"/>
      <dgm:spPr/>
    </dgm:pt>
    <dgm:pt modelId="{53CCB39C-F7E2-4F1F-8625-F8A4FD30825B}" type="pres">
      <dgm:prSet presAssocID="{4D82D9FC-BB82-4F4F-9235-DAF4A06E0832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CEA93-8271-4FE7-BAFB-DCF7AE7F0076}" type="pres">
      <dgm:prSet presAssocID="{1B09F945-5DE0-4E5A-9873-7CE76A9C5F09}" presName="space" presStyleCnt="0"/>
      <dgm:spPr/>
    </dgm:pt>
    <dgm:pt modelId="{25CAACB8-A2AD-4F78-BB39-39FB3A1F0578}" type="pres">
      <dgm:prSet presAssocID="{308F7619-9FDB-4AC7-8475-79C470C94FE1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E197E-DFD6-4C23-953F-57CAC27F272B}" type="pres">
      <dgm:prSet presAssocID="{CCD24F8D-9836-4024-877C-CA2225845C77}" presName="space" presStyleCnt="0"/>
      <dgm:spPr/>
    </dgm:pt>
    <dgm:pt modelId="{A24575CD-1C02-43B6-8375-4EEA59C4F50F}" type="pres">
      <dgm:prSet presAssocID="{5C305F15-42E5-42DD-B3E2-11D3E1651538}" presName="Name5" presStyleLbl="vennNode1" presStyleIdx="4" presStyleCnt="8" custLinFactX="-219695" custLinFactNeighborX="-300000" custLinFactNeighborY="783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EDD61F-137F-418F-987F-E6B1A22FAEA6}" type="pres">
      <dgm:prSet presAssocID="{F5030874-B808-4406-A7EA-56F3227FA6D3}" presName="space" presStyleCnt="0"/>
      <dgm:spPr/>
    </dgm:pt>
    <dgm:pt modelId="{92ECE948-C511-4454-90D2-B06326E2BB59}" type="pres">
      <dgm:prSet presAssocID="{15928B5C-1E00-4F22-B1B1-A55F1CE3E854}" presName="Name5" presStyleLbl="vennNode1" presStyleIdx="5" presStyleCnt="8" custLinFactX="-219695" custLinFactNeighborX="-300000" custLinFactNeighborY="783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D99D2-783E-4008-BAB9-E63C32FDDBFF}" type="pres">
      <dgm:prSet presAssocID="{276D34F7-A9E0-46BD-BF71-C50A1A259044}" presName="space" presStyleCnt="0"/>
      <dgm:spPr/>
    </dgm:pt>
    <dgm:pt modelId="{9EF60D4C-55B1-493A-B3CE-DF922FC643D2}" type="pres">
      <dgm:prSet presAssocID="{3812DE07-D0AC-40F4-94CE-B74EB3548B0B}" presName="Name5" presStyleLbl="vennNode1" presStyleIdx="6" presStyleCnt="8" custLinFactX="-219695" custLinFactNeighborX="-300000" custLinFactNeighborY="783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C05E35-C7E1-4792-9E9A-AB3E82E5521F}" type="pres">
      <dgm:prSet presAssocID="{E4FA31F1-EE59-441F-8024-4745B82F72CB}" presName="space" presStyleCnt="0"/>
      <dgm:spPr/>
    </dgm:pt>
    <dgm:pt modelId="{F58A6EA8-DFAB-4C71-8C39-A71B634478BA}" type="pres">
      <dgm:prSet presAssocID="{8D932B58-2BCB-4D39-9D12-4BA9866553AB}" presName="Name5" presStyleLbl="vennNode1" presStyleIdx="7" presStyleCnt="8" custLinFactX="-220000" custLinFactNeighborX="-300000" custLinFactNeighborY="775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F88EA5-C685-421C-A021-97D9B3435A89}" srcId="{DDE0E236-720C-4C70-BB05-7A9B9115D7D2}" destId="{308F7619-9FDB-4AC7-8475-79C470C94FE1}" srcOrd="3" destOrd="0" parTransId="{961EC4EE-7AE1-4695-BA3E-9F1177AB0839}" sibTransId="{CCD24F8D-9836-4024-877C-CA2225845C77}"/>
    <dgm:cxn modelId="{9A02FEB9-7C04-4D8D-B11C-67B6E3BD6D58}" srcId="{DDE0E236-720C-4C70-BB05-7A9B9115D7D2}" destId="{8D932B58-2BCB-4D39-9D12-4BA9866553AB}" srcOrd="7" destOrd="0" parTransId="{B1EEC8DD-EA5F-4541-9FBD-674A7EB6AB12}" sibTransId="{CAF2DEC0-1805-4288-B1AE-1A8A728EFC19}"/>
    <dgm:cxn modelId="{75B5DADC-4077-45FD-BAE4-66324CC321D6}" type="presOf" srcId="{15928B5C-1E00-4F22-B1B1-A55F1CE3E854}" destId="{92ECE948-C511-4454-90D2-B06326E2BB59}" srcOrd="0" destOrd="0" presId="urn:microsoft.com/office/officeart/2005/8/layout/venn3"/>
    <dgm:cxn modelId="{4A24D4E8-EAF2-4047-986B-A8384707F3AE}" srcId="{DDE0E236-720C-4C70-BB05-7A9B9115D7D2}" destId="{4D82D9FC-BB82-4F4F-9235-DAF4A06E0832}" srcOrd="2" destOrd="0" parTransId="{2B41B16E-83B5-44D4-AFCC-68E7598C75E7}" sibTransId="{1B09F945-5DE0-4E5A-9873-7CE76A9C5F09}"/>
    <dgm:cxn modelId="{D06E5212-0BF7-4FFB-B713-0CDCA25ACE00}" type="presOf" srcId="{5C305F15-42E5-42DD-B3E2-11D3E1651538}" destId="{A24575CD-1C02-43B6-8375-4EEA59C4F50F}" srcOrd="0" destOrd="0" presId="urn:microsoft.com/office/officeart/2005/8/layout/venn3"/>
    <dgm:cxn modelId="{DAA158AA-2628-4F23-94C8-50216C03F289}" srcId="{DDE0E236-720C-4C70-BB05-7A9B9115D7D2}" destId="{5C305F15-42E5-42DD-B3E2-11D3E1651538}" srcOrd="4" destOrd="0" parTransId="{5045F2FB-AB95-4CF2-9115-4648F726BF8D}" sibTransId="{F5030874-B808-4406-A7EA-56F3227FA6D3}"/>
    <dgm:cxn modelId="{7AEEA1BA-54AA-4516-8B1E-D7447E196C36}" type="presOf" srcId="{3812DE07-D0AC-40F4-94CE-B74EB3548B0B}" destId="{9EF60D4C-55B1-493A-B3CE-DF922FC643D2}" srcOrd="0" destOrd="0" presId="urn:microsoft.com/office/officeart/2005/8/layout/venn3"/>
    <dgm:cxn modelId="{87732266-6811-41CD-B2A6-D6FFDE6D6354}" srcId="{DDE0E236-720C-4C70-BB05-7A9B9115D7D2}" destId="{15928B5C-1E00-4F22-B1B1-A55F1CE3E854}" srcOrd="5" destOrd="0" parTransId="{8BBA206F-5B4B-48F5-BF31-C628007027F3}" sibTransId="{276D34F7-A9E0-46BD-BF71-C50A1A259044}"/>
    <dgm:cxn modelId="{0FBCAB1D-03B9-419C-BEC4-BD7B4FC6CD86}" type="presOf" srcId="{8D932B58-2BCB-4D39-9D12-4BA9866553AB}" destId="{F58A6EA8-DFAB-4C71-8C39-A71B634478BA}" srcOrd="0" destOrd="0" presId="urn:microsoft.com/office/officeart/2005/8/layout/venn3"/>
    <dgm:cxn modelId="{E5D3AE41-EDF8-44C1-A447-09FDC20EF808}" type="presOf" srcId="{4D82D9FC-BB82-4F4F-9235-DAF4A06E0832}" destId="{53CCB39C-F7E2-4F1F-8625-F8A4FD30825B}" srcOrd="0" destOrd="0" presId="urn:microsoft.com/office/officeart/2005/8/layout/venn3"/>
    <dgm:cxn modelId="{5B3C9198-2D0D-43DB-B8A4-8F96B32AEE00}" type="presOf" srcId="{308F7619-9FDB-4AC7-8475-79C470C94FE1}" destId="{25CAACB8-A2AD-4F78-BB39-39FB3A1F0578}" srcOrd="0" destOrd="0" presId="urn:microsoft.com/office/officeart/2005/8/layout/venn3"/>
    <dgm:cxn modelId="{30A4122B-FDE9-46C0-8F76-620244709E26}" type="presOf" srcId="{DDE0E236-720C-4C70-BB05-7A9B9115D7D2}" destId="{3A3505FE-BF36-40A1-ABB8-56126252A907}" srcOrd="0" destOrd="0" presId="urn:microsoft.com/office/officeart/2005/8/layout/venn3"/>
    <dgm:cxn modelId="{2668195B-6131-4D98-8A42-AD907B96485F}" srcId="{DDE0E236-720C-4C70-BB05-7A9B9115D7D2}" destId="{6DD0563E-9286-456D-BD9E-48F2022C1E6A}" srcOrd="1" destOrd="0" parTransId="{27FA1CEC-9F6F-4D97-993B-93A2270EF820}" sibTransId="{5B1AB561-5BA3-4C87-AB0A-7807CAB3D07B}"/>
    <dgm:cxn modelId="{AAA1361F-8B9C-4362-AD2F-DE242E191BB8}" type="presOf" srcId="{2E2AB7C0-C477-47CE-8E0F-837344CD1213}" destId="{EA7F759B-C5D7-4E4F-BEA1-B90FF325A775}" srcOrd="0" destOrd="0" presId="urn:microsoft.com/office/officeart/2005/8/layout/venn3"/>
    <dgm:cxn modelId="{C4A193AE-78A7-4B69-810E-88AC1F4CFD3E}" type="presOf" srcId="{6DD0563E-9286-456D-BD9E-48F2022C1E6A}" destId="{8F47B094-335C-47A8-8F64-744060B2B0DD}" srcOrd="0" destOrd="0" presId="urn:microsoft.com/office/officeart/2005/8/layout/venn3"/>
    <dgm:cxn modelId="{68361459-71BC-4134-8A14-23EF9D5856EE}" srcId="{DDE0E236-720C-4C70-BB05-7A9B9115D7D2}" destId="{3812DE07-D0AC-40F4-94CE-B74EB3548B0B}" srcOrd="6" destOrd="0" parTransId="{94942E9D-4FAE-46D8-BEB4-FEAF84D8E815}" sibTransId="{E4FA31F1-EE59-441F-8024-4745B82F72CB}"/>
    <dgm:cxn modelId="{FB00439F-58B2-486A-A6EC-EF50D9F79826}" srcId="{DDE0E236-720C-4C70-BB05-7A9B9115D7D2}" destId="{2E2AB7C0-C477-47CE-8E0F-837344CD1213}" srcOrd="0" destOrd="0" parTransId="{37C417BA-0B15-4867-9CB5-682C6A8D19FA}" sibTransId="{DFA4F801-57FE-460D-A5C2-950FC19FE080}"/>
    <dgm:cxn modelId="{FCC4BC3B-082C-4570-8B8F-08E3269B3335}" type="presParOf" srcId="{3A3505FE-BF36-40A1-ABB8-56126252A907}" destId="{EA7F759B-C5D7-4E4F-BEA1-B90FF325A775}" srcOrd="0" destOrd="0" presId="urn:microsoft.com/office/officeart/2005/8/layout/venn3"/>
    <dgm:cxn modelId="{22A60132-6EAD-42FC-AD40-1CCD06C84015}" type="presParOf" srcId="{3A3505FE-BF36-40A1-ABB8-56126252A907}" destId="{692A9444-A818-4DCD-9D72-677C917B125E}" srcOrd="1" destOrd="0" presId="urn:microsoft.com/office/officeart/2005/8/layout/venn3"/>
    <dgm:cxn modelId="{2894A05F-239C-466C-8A7A-78164EF1691A}" type="presParOf" srcId="{3A3505FE-BF36-40A1-ABB8-56126252A907}" destId="{8F47B094-335C-47A8-8F64-744060B2B0DD}" srcOrd="2" destOrd="0" presId="urn:microsoft.com/office/officeart/2005/8/layout/venn3"/>
    <dgm:cxn modelId="{6EDFD6BE-A080-4F41-9E67-E6E1AED8CDBF}" type="presParOf" srcId="{3A3505FE-BF36-40A1-ABB8-56126252A907}" destId="{8B54ECB6-0FFF-4C43-8258-A07F63017191}" srcOrd="3" destOrd="0" presId="urn:microsoft.com/office/officeart/2005/8/layout/venn3"/>
    <dgm:cxn modelId="{E58AE12C-7C43-458E-ABEA-8C4889F9DCC3}" type="presParOf" srcId="{3A3505FE-BF36-40A1-ABB8-56126252A907}" destId="{53CCB39C-F7E2-4F1F-8625-F8A4FD30825B}" srcOrd="4" destOrd="0" presId="urn:microsoft.com/office/officeart/2005/8/layout/venn3"/>
    <dgm:cxn modelId="{6F62B65A-D835-436C-B3AF-450E9AD42EF4}" type="presParOf" srcId="{3A3505FE-BF36-40A1-ABB8-56126252A907}" destId="{C28CEA93-8271-4FE7-BAFB-DCF7AE7F0076}" srcOrd="5" destOrd="0" presId="urn:microsoft.com/office/officeart/2005/8/layout/venn3"/>
    <dgm:cxn modelId="{EE7BA637-8C3F-48E5-96FD-293A881FB613}" type="presParOf" srcId="{3A3505FE-BF36-40A1-ABB8-56126252A907}" destId="{25CAACB8-A2AD-4F78-BB39-39FB3A1F0578}" srcOrd="6" destOrd="0" presId="urn:microsoft.com/office/officeart/2005/8/layout/venn3"/>
    <dgm:cxn modelId="{34AAE247-E768-4786-8278-B551F484C5B8}" type="presParOf" srcId="{3A3505FE-BF36-40A1-ABB8-56126252A907}" destId="{739E197E-DFD6-4C23-953F-57CAC27F272B}" srcOrd="7" destOrd="0" presId="urn:microsoft.com/office/officeart/2005/8/layout/venn3"/>
    <dgm:cxn modelId="{E0DFB5EC-63B0-4F4F-A670-6052951D7765}" type="presParOf" srcId="{3A3505FE-BF36-40A1-ABB8-56126252A907}" destId="{A24575CD-1C02-43B6-8375-4EEA59C4F50F}" srcOrd="8" destOrd="0" presId="urn:microsoft.com/office/officeart/2005/8/layout/venn3"/>
    <dgm:cxn modelId="{48F5E6F4-12EA-43D9-9415-025D1738209F}" type="presParOf" srcId="{3A3505FE-BF36-40A1-ABB8-56126252A907}" destId="{ACEDD61F-137F-418F-987F-E6B1A22FAEA6}" srcOrd="9" destOrd="0" presId="urn:microsoft.com/office/officeart/2005/8/layout/venn3"/>
    <dgm:cxn modelId="{451F8371-F017-4B34-AA4D-28FB0C157B9D}" type="presParOf" srcId="{3A3505FE-BF36-40A1-ABB8-56126252A907}" destId="{92ECE948-C511-4454-90D2-B06326E2BB59}" srcOrd="10" destOrd="0" presId="urn:microsoft.com/office/officeart/2005/8/layout/venn3"/>
    <dgm:cxn modelId="{5C54A4FC-A0F6-493A-926D-B5957F952098}" type="presParOf" srcId="{3A3505FE-BF36-40A1-ABB8-56126252A907}" destId="{8ACD99D2-783E-4008-BAB9-E63C32FDDBFF}" srcOrd="11" destOrd="0" presId="urn:microsoft.com/office/officeart/2005/8/layout/venn3"/>
    <dgm:cxn modelId="{EB36ADE9-348C-4748-9CB6-F98A7AECAF8C}" type="presParOf" srcId="{3A3505FE-BF36-40A1-ABB8-56126252A907}" destId="{9EF60D4C-55B1-493A-B3CE-DF922FC643D2}" srcOrd="12" destOrd="0" presId="urn:microsoft.com/office/officeart/2005/8/layout/venn3"/>
    <dgm:cxn modelId="{2D0E6786-3512-49E8-9DA4-EFBF34ECD62B}" type="presParOf" srcId="{3A3505FE-BF36-40A1-ABB8-56126252A907}" destId="{CCC05E35-C7E1-4792-9E9A-AB3E82E5521F}" srcOrd="13" destOrd="0" presId="urn:microsoft.com/office/officeart/2005/8/layout/venn3"/>
    <dgm:cxn modelId="{0E3D3CE2-679B-4F01-A4C5-CC0389DE0BFF}" type="presParOf" srcId="{3A3505FE-BF36-40A1-ABB8-56126252A907}" destId="{F58A6EA8-DFAB-4C71-8C39-A71B634478BA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CA75BD-21B4-441F-A77F-E55A3707FCA0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661811-BEE4-42F3-BB7C-47DF4481A827}">
      <dgm:prSet phldrT="[Text]"/>
      <dgm:spPr>
        <a:solidFill>
          <a:srgbClr val="1F4E79"/>
        </a:solidFill>
      </dgm:spPr>
      <dgm:t>
        <a:bodyPr/>
        <a:lstStyle/>
        <a:p>
          <a:r>
            <a:rPr lang="en-US" dirty="0" smtClean="0"/>
            <a:t>OUTPUTS</a:t>
          </a:r>
          <a:endParaRPr lang="en-US" dirty="0"/>
        </a:p>
      </dgm:t>
    </dgm:pt>
    <dgm:pt modelId="{F7876D3A-CEF5-4D63-B6C4-7C9B58060EA4}" type="parTrans" cxnId="{DC843658-AD34-4226-B5E8-6AB471F97BB5}">
      <dgm:prSet/>
      <dgm:spPr/>
      <dgm:t>
        <a:bodyPr/>
        <a:lstStyle/>
        <a:p>
          <a:endParaRPr lang="en-US"/>
        </a:p>
      </dgm:t>
    </dgm:pt>
    <dgm:pt modelId="{EDE68EA8-8358-4B86-9873-4CF8C01BB64D}" type="sibTrans" cxnId="{DC843658-AD34-4226-B5E8-6AB471F97BB5}">
      <dgm:prSet/>
      <dgm:spPr/>
      <dgm:t>
        <a:bodyPr/>
        <a:lstStyle/>
        <a:p>
          <a:endParaRPr lang="en-US"/>
        </a:p>
      </dgm:t>
    </dgm:pt>
    <dgm:pt modelId="{3D9DADE2-D8BC-4DA0-8216-DDE4EAF17974}">
      <dgm:prSet phldrT="[Text]"/>
      <dgm:spPr>
        <a:solidFill>
          <a:srgbClr val="1F4E79"/>
        </a:solidFill>
      </dgm:spPr>
      <dgm:t>
        <a:bodyPr/>
        <a:lstStyle/>
        <a:p>
          <a:r>
            <a:rPr lang="en-US" dirty="0" smtClean="0"/>
            <a:t>OUTCOMES</a:t>
          </a:r>
          <a:endParaRPr lang="en-US" dirty="0"/>
        </a:p>
      </dgm:t>
    </dgm:pt>
    <dgm:pt modelId="{67772D8F-4B48-41D5-8A92-46AC581B07A7}" type="parTrans" cxnId="{515B3F2B-2AAC-48FF-9D75-3A0E82AEECFF}">
      <dgm:prSet/>
      <dgm:spPr/>
      <dgm:t>
        <a:bodyPr/>
        <a:lstStyle/>
        <a:p>
          <a:endParaRPr lang="en-US"/>
        </a:p>
      </dgm:t>
    </dgm:pt>
    <dgm:pt modelId="{51CE7B8A-8AF5-4A1F-B241-D02638E446A1}" type="sibTrans" cxnId="{515B3F2B-2AAC-48FF-9D75-3A0E82AEECFF}">
      <dgm:prSet/>
      <dgm:spPr/>
      <dgm:t>
        <a:bodyPr/>
        <a:lstStyle/>
        <a:p>
          <a:endParaRPr lang="en-US"/>
        </a:p>
      </dgm:t>
    </dgm:pt>
    <dgm:pt modelId="{F676DE68-B0AA-463A-8109-B846B51C5DEC}">
      <dgm:prSet phldrT="[Text]"/>
      <dgm:spPr>
        <a:solidFill>
          <a:srgbClr val="1F4E79"/>
        </a:solidFill>
      </dgm:spPr>
      <dgm:t>
        <a:bodyPr/>
        <a:lstStyle/>
        <a:p>
          <a:r>
            <a:rPr lang="en-US" dirty="0" smtClean="0"/>
            <a:t>IMPACT</a:t>
          </a:r>
          <a:endParaRPr lang="en-US" dirty="0"/>
        </a:p>
      </dgm:t>
    </dgm:pt>
    <dgm:pt modelId="{F72EEAEB-0A8B-4869-B523-0DE0EACEF5FB}" type="parTrans" cxnId="{A6ACD1B9-2D7D-48FD-B2DF-C569E77C8924}">
      <dgm:prSet/>
      <dgm:spPr/>
      <dgm:t>
        <a:bodyPr/>
        <a:lstStyle/>
        <a:p>
          <a:endParaRPr lang="en-US"/>
        </a:p>
      </dgm:t>
    </dgm:pt>
    <dgm:pt modelId="{BFDAF5E6-FADF-4387-ABE6-94B867A077B4}" type="sibTrans" cxnId="{A6ACD1B9-2D7D-48FD-B2DF-C569E77C8924}">
      <dgm:prSet/>
      <dgm:spPr/>
      <dgm:t>
        <a:bodyPr/>
        <a:lstStyle/>
        <a:p>
          <a:endParaRPr lang="en-US"/>
        </a:p>
      </dgm:t>
    </dgm:pt>
    <dgm:pt modelId="{B4A691A0-2CE3-4321-99B9-7AAB03628775}">
      <dgm:prSet phldrT="[Text]"/>
      <dgm:spPr/>
      <dgm:t>
        <a:bodyPr/>
        <a:lstStyle/>
        <a:p>
          <a:r>
            <a:rPr lang="en-US" dirty="0" smtClean="0"/>
            <a:t>Numbers</a:t>
          </a:r>
          <a:endParaRPr lang="en-US" dirty="0"/>
        </a:p>
      </dgm:t>
    </dgm:pt>
    <dgm:pt modelId="{53BFDE13-9244-4A0F-93A7-CABD06DC9DFA}" type="parTrans" cxnId="{E3FFCC1D-3452-4994-A87A-C2B06314A3B8}">
      <dgm:prSet/>
      <dgm:spPr/>
      <dgm:t>
        <a:bodyPr/>
        <a:lstStyle/>
        <a:p>
          <a:endParaRPr lang="en-US"/>
        </a:p>
      </dgm:t>
    </dgm:pt>
    <dgm:pt modelId="{64B4133B-70EB-4338-92E4-EAC6C95A0686}" type="sibTrans" cxnId="{E3FFCC1D-3452-4994-A87A-C2B06314A3B8}">
      <dgm:prSet/>
      <dgm:spPr/>
      <dgm:t>
        <a:bodyPr/>
        <a:lstStyle/>
        <a:p>
          <a:endParaRPr lang="en-US"/>
        </a:p>
      </dgm:t>
    </dgm:pt>
    <dgm:pt modelId="{67926F7F-38B0-456C-A711-5FCB03A81393}">
      <dgm:prSet phldrT="[Text]"/>
      <dgm:spPr/>
      <dgm:t>
        <a:bodyPr/>
        <a:lstStyle/>
        <a:p>
          <a:r>
            <a:rPr lang="en-US" dirty="0" smtClean="0"/>
            <a:t>Statistics</a:t>
          </a:r>
          <a:endParaRPr lang="en-US" dirty="0"/>
        </a:p>
      </dgm:t>
    </dgm:pt>
    <dgm:pt modelId="{8F104E3E-192E-45B1-89A5-F13359C0F7D5}" type="parTrans" cxnId="{51D679D7-B167-4A56-AF2D-C2C0B1EAE2EA}">
      <dgm:prSet/>
      <dgm:spPr/>
      <dgm:t>
        <a:bodyPr/>
        <a:lstStyle/>
        <a:p>
          <a:endParaRPr lang="en-US"/>
        </a:p>
      </dgm:t>
    </dgm:pt>
    <dgm:pt modelId="{EA226F77-6FA9-4562-895D-52C75F0395EB}" type="sibTrans" cxnId="{51D679D7-B167-4A56-AF2D-C2C0B1EAE2EA}">
      <dgm:prSet/>
      <dgm:spPr/>
      <dgm:t>
        <a:bodyPr/>
        <a:lstStyle/>
        <a:p>
          <a:endParaRPr lang="en-US"/>
        </a:p>
      </dgm:t>
    </dgm:pt>
    <dgm:pt modelId="{D65F2D2E-2589-46FC-BAF9-19CD143271F7}">
      <dgm:prSet phldrT="[Text]"/>
      <dgm:spPr>
        <a:solidFill>
          <a:srgbClr val="D4D9EC"/>
        </a:solidFill>
      </dgm:spPr>
      <dgm:t>
        <a:bodyPr/>
        <a:lstStyle/>
        <a:p>
          <a:r>
            <a:rPr lang="en-US" dirty="0" smtClean="0"/>
            <a:t>Context</a:t>
          </a:r>
          <a:endParaRPr lang="en-US" dirty="0"/>
        </a:p>
      </dgm:t>
    </dgm:pt>
    <dgm:pt modelId="{73EB5F07-E448-4888-B685-D0059A7B0011}" type="parTrans" cxnId="{B87E2EF8-0129-459F-8F04-1E36C6408B1A}">
      <dgm:prSet/>
      <dgm:spPr/>
      <dgm:t>
        <a:bodyPr/>
        <a:lstStyle/>
        <a:p>
          <a:endParaRPr lang="en-US"/>
        </a:p>
      </dgm:t>
    </dgm:pt>
    <dgm:pt modelId="{FAC0C0F8-3B40-45BB-BF55-61C9C9D7F815}" type="sibTrans" cxnId="{B87E2EF8-0129-459F-8F04-1E36C6408B1A}">
      <dgm:prSet/>
      <dgm:spPr/>
      <dgm:t>
        <a:bodyPr/>
        <a:lstStyle/>
        <a:p>
          <a:endParaRPr lang="en-US"/>
        </a:p>
      </dgm:t>
    </dgm:pt>
    <dgm:pt modelId="{7F109B82-B6B7-4632-B963-68726996F8E8}">
      <dgm:prSet phldrT="[Text]"/>
      <dgm:spPr/>
      <dgm:t>
        <a:bodyPr/>
        <a:lstStyle/>
        <a:p>
          <a:r>
            <a:rPr lang="en-US" dirty="0" smtClean="0"/>
            <a:t>Answers:</a:t>
          </a:r>
          <a:br>
            <a:rPr lang="en-US" dirty="0" smtClean="0"/>
          </a:br>
          <a:r>
            <a:rPr lang="en-US" dirty="0" smtClean="0"/>
            <a:t> “So What?”</a:t>
          </a:r>
          <a:endParaRPr lang="en-US" dirty="0"/>
        </a:p>
      </dgm:t>
    </dgm:pt>
    <dgm:pt modelId="{C7880699-E056-4F4C-BA7C-BE1FC2979076}" type="parTrans" cxnId="{D10DBB3A-E390-411E-AFB9-6F95A795DFD3}">
      <dgm:prSet/>
      <dgm:spPr/>
      <dgm:t>
        <a:bodyPr/>
        <a:lstStyle/>
        <a:p>
          <a:endParaRPr lang="en-US"/>
        </a:p>
      </dgm:t>
    </dgm:pt>
    <dgm:pt modelId="{3E17C814-335F-435A-B593-AA4FDCCDB892}" type="sibTrans" cxnId="{D10DBB3A-E390-411E-AFB9-6F95A795DFD3}">
      <dgm:prSet/>
      <dgm:spPr/>
      <dgm:t>
        <a:bodyPr/>
        <a:lstStyle/>
        <a:p>
          <a:endParaRPr lang="en-US"/>
        </a:p>
      </dgm:t>
    </dgm:pt>
    <dgm:pt modelId="{EE14650E-3742-4CC3-B34C-3462C52E7F27}">
      <dgm:prSet phldrT="[Text]"/>
      <dgm:spPr>
        <a:solidFill>
          <a:srgbClr val="D4D9EC"/>
        </a:solidFill>
      </dgm:spPr>
      <dgm:t>
        <a:bodyPr/>
        <a:lstStyle/>
        <a:p>
          <a:r>
            <a:rPr lang="en-US" dirty="0" smtClean="0"/>
            <a:t>Mission</a:t>
          </a:r>
          <a:br>
            <a:rPr lang="en-US" dirty="0" smtClean="0"/>
          </a:br>
          <a:r>
            <a:rPr lang="en-US" dirty="0" smtClean="0"/>
            <a:t>Advancement</a:t>
          </a:r>
          <a:endParaRPr lang="en-US" dirty="0"/>
        </a:p>
      </dgm:t>
    </dgm:pt>
    <dgm:pt modelId="{7FA944FF-8EBB-465F-90C5-424440DA8781}" type="parTrans" cxnId="{7D2F1CBB-FEF0-45DE-8AEC-A33DE3D94355}">
      <dgm:prSet/>
      <dgm:spPr/>
      <dgm:t>
        <a:bodyPr/>
        <a:lstStyle/>
        <a:p>
          <a:endParaRPr lang="en-US"/>
        </a:p>
      </dgm:t>
    </dgm:pt>
    <dgm:pt modelId="{9532A18B-8B3A-4D80-8CFE-B54FF64A084C}" type="sibTrans" cxnId="{7D2F1CBB-FEF0-45DE-8AEC-A33DE3D94355}">
      <dgm:prSet/>
      <dgm:spPr/>
      <dgm:t>
        <a:bodyPr/>
        <a:lstStyle/>
        <a:p>
          <a:endParaRPr lang="en-US"/>
        </a:p>
      </dgm:t>
    </dgm:pt>
    <dgm:pt modelId="{86131210-42D0-4891-BAFC-B1BFB91BF810}" type="pres">
      <dgm:prSet presAssocID="{39CA75BD-21B4-441F-A77F-E55A3707FC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D2FEA8-11DC-4750-A2EE-35558467F40E}" type="pres">
      <dgm:prSet presAssocID="{E0661811-BEE4-42F3-BB7C-47DF4481A827}" presName="vertFlow" presStyleCnt="0"/>
      <dgm:spPr/>
    </dgm:pt>
    <dgm:pt modelId="{7733952D-12C3-4566-B3B3-FAFE68CBB49E}" type="pres">
      <dgm:prSet presAssocID="{E0661811-BEE4-42F3-BB7C-47DF4481A827}" presName="header" presStyleLbl="node1" presStyleIdx="0" presStyleCnt="3" custLinFactNeighborX="-4231"/>
      <dgm:spPr/>
      <dgm:t>
        <a:bodyPr/>
        <a:lstStyle/>
        <a:p>
          <a:endParaRPr lang="en-US"/>
        </a:p>
      </dgm:t>
    </dgm:pt>
    <dgm:pt modelId="{CDC17992-1E91-4672-9884-C025F7ED0F96}" type="pres">
      <dgm:prSet presAssocID="{53BFDE13-9244-4A0F-93A7-CABD06DC9DFA}" presName="parTrans" presStyleLbl="sibTrans2D1" presStyleIdx="0" presStyleCnt="5"/>
      <dgm:spPr/>
      <dgm:t>
        <a:bodyPr/>
        <a:lstStyle/>
        <a:p>
          <a:endParaRPr lang="en-US"/>
        </a:p>
      </dgm:t>
    </dgm:pt>
    <dgm:pt modelId="{76372646-129B-406D-B931-1D92AA2D8285}" type="pres">
      <dgm:prSet presAssocID="{B4A691A0-2CE3-4321-99B9-7AAB03628775}" presName="child" presStyleLbl="alignAccFollowNode1" presStyleIdx="0" presStyleCnt="5" custLinFactNeighborX="-42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682EF-106D-4718-9F10-871B7190EAC1}" type="pres">
      <dgm:prSet presAssocID="{64B4133B-70EB-4338-92E4-EAC6C95A0686}" presName="sibTrans" presStyleLbl="sibTrans2D1" presStyleIdx="1" presStyleCnt="5"/>
      <dgm:spPr/>
      <dgm:t>
        <a:bodyPr/>
        <a:lstStyle/>
        <a:p>
          <a:endParaRPr lang="en-US"/>
        </a:p>
      </dgm:t>
    </dgm:pt>
    <dgm:pt modelId="{37796DF7-0D35-4FDD-A08A-E87C40A85F31}" type="pres">
      <dgm:prSet presAssocID="{67926F7F-38B0-456C-A711-5FCB03A81393}" presName="child" presStyleLbl="alignAccFollowNode1" presStyleIdx="1" presStyleCnt="5" custLinFactNeighborX="-42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ECC2A-A05F-4B4A-86AE-34B6B24741AD}" type="pres">
      <dgm:prSet presAssocID="{E0661811-BEE4-42F3-BB7C-47DF4481A827}" presName="hSp" presStyleCnt="0"/>
      <dgm:spPr/>
    </dgm:pt>
    <dgm:pt modelId="{BE50780D-1459-4D1B-A13A-242BA8273EFC}" type="pres">
      <dgm:prSet presAssocID="{3D9DADE2-D8BC-4DA0-8216-DDE4EAF17974}" presName="vertFlow" presStyleCnt="0"/>
      <dgm:spPr/>
    </dgm:pt>
    <dgm:pt modelId="{6798B037-B86D-4EAF-BC27-0AA7169C253D}" type="pres">
      <dgm:prSet presAssocID="{3D9DADE2-D8BC-4DA0-8216-DDE4EAF17974}" presName="header" presStyleLbl="node1" presStyleIdx="1" presStyleCnt="3"/>
      <dgm:spPr/>
      <dgm:t>
        <a:bodyPr/>
        <a:lstStyle/>
        <a:p>
          <a:endParaRPr lang="en-US"/>
        </a:p>
      </dgm:t>
    </dgm:pt>
    <dgm:pt modelId="{5220BA94-6547-4A8B-BA42-4DA61298FF61}" type="pres">
      <dgm:prSet presAssocID="{73EB5F07-E448-4888-B685-D0059A7B0011}" presName="parTrans" presStyleLbl="sibTrans2D1" presStyleIdx="2" presStyleCnt="5"/>
      <dgm:spPr/>
      <dgm:t>
        <a:bodyPr/>
        <a:lstStyle/>
        <a:p>
          <a:endParaRPr lang="en-US"/>
        </a:p>
      </dgm:t>
    </dgm:pt>
    <dgm:pt modelId="{F62195E3-A6E6-44CA-95A4-CBCEE61EF58F}" type="pres">
      <dgm:prSet presAssocID="{D65F2D2E-2589-46FC-BAF9-19CD143271F7}" presName="child" presStyleLbl="alignAccFollow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7FC7C8-EF5C-432F-8607-215E55AA62B4}" type="pres">
      <dgm:prSet presAssocID="{FAC0C0F8-3B40-45BB-BF55-61C9C9D7F81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D0D13FB5-E12D-4087-B0E7-95F3476908EE}" type="pres">
      <dgm:prSet presAssocID="{7F109B82-B6B7-4632-B963-68726996F8E8}" presName="child" presStyleLbl="alignAccFollow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CF1CA-86B0-418F-9A41-E45C44BA5743}" type="pres">
      <dgm:prSet presAssocID="{3D9DADE2-D8BC-4DA0-8216-DDE4EAF17974}" presName="hSp" presStyleCnt="0"/>
      <dgm:spPr/>
    </dgm:pt>
    <dgm:pt modelId="{DE4EA19D-811B-4C28-A93D-A9EF29398E51}" type="pres">
      <dgm:prSet presAssocID="{F676DE68-B0AA-463A-8109-B846B51C5DEC}" presName="vertFlow" presStyleCnt="0"/>
      <dgm:spPr/>
    </dgm:pt>
    <dgm:pt modelId="{8F2DB432-296C-443C-BA29-27A60E23EA2E}" type="pres">
      <dgm:prSet presAssocID="{F676DE68-B0AA-463A-8109-B846B51C5DEC}" presName="header" presStyleLbl="node1" presStyleIdx="2" presStyleCnt="3"/>
      <dgm:spPr/>
      <dgm:t>
        <a:bodyPr/>
        <a:lstStyle/>
        <a:p>
          <a:endParaRPr lang="en-US"/>
        </a:p>
      </dgm:t>
    </dgm:pt>
    <dgm:pt modelId="{B3928A93-D977-41DE-AE36-01EF871F7A02}" type="pres">
      <dgm:prSet presAssocID="{7FA944FF-8EBB-465F-90C5-424440DA8781}" presName="parTrans" presStyleLbl="sibTrans2D1" presStyleIdx="4" presStyleCnt="5"/>
      <dgm:spPr/>
      <dgm:t>
        <a:bodyPr/>
        <a:lstStyle/>
        <a:p>
          <a:endParaRPr lang="en-US"/>
        </a:p>
      </dgm:t>
    </dgm:pt>
    <dgm:pt modelId="{17C2DC2F-3EA6-4741-9AC3-9ED508AE5559}" type="pres">
      <dgm:prSet presAssocID="{EE14650E-3742-4CC3-B34C-3462C52E7F27}" presName="child" presStyleLbl="alignAccFollow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ACD1B9-2D7D-48FD-B2DF-C569E77C8924}" srcId="{39CA75BD-21B4-441F-A77F-E55A3707FCA0}" destId="{F676DE68-B0AA-463A-8109-B846B51C5DEC}" srcOrd="2" destOrd="0" parTransId="{F72EEAEB-0A8B-4869-B523-0DE0EACEF5FB}" sibTransId="{BFDAF5E6-FADF-4387-ABE6-94B867A077B4}"/>
    <dgm:cxn modelId="{22FDD40F-20C6-4B6F-812F-4E8DDA392A2D}" type="presOf" srcId="{B4A691A0-2CE3-4321-99B9-7AAB03628775}" destId="{76372646-129B-406D-B931-1D92AA2D8285}" srcOrd="0" destOrd="0" presId="urn:microsoft.com/office/officeart/2005/8/layout/lProcess1"/>
    <dgm:cxn modelId="{76FAFD42-CD40-4DD9-A094-B944DACDEB6C}" type="presOf" srcId="{7FA944FF-8EBB-465F-90C5-424440DA8781}" destId="{B3928A93-D977-41DE-AE36-01EF871F7A02}" srcOrd="0" destOrd="0" presId="urn:microsoft.com/office/officeart/2005/8/layout/lProcess1"/>
    <dgm:cxn modelId="{A87773E4-1282-4DFD-85BA-48ADB027B50B}" type="presOf" srcId="{3D9DADE2-D8BC-4DA0-8216-DDE4EAF17974}" destId="{6798B037-B86D-4EAF-BC27-0AA7169C253D}" srcOrd="0" destOrd="0" presId="urn:microsoft.com/office/officeart/2005/8/layout/lProcess1"/>
    <dgm:cxn modelId="{E3FFCC1D-3452-4994-A87A-C2B06314A3B8}" srcId="{E0661811-BEE4-42F3-BB7C-47DF4481A827}" destId="{B4A691A0-2CE3-4321-99B9-7AAB03628775}" srcOrd="0" destOrd="0" parTransId="{53BFDE13-9244-4A0F-93A7-CABD06DC9DFA}" sibTransId="{64B4133B-70EB-4338-92E4-EAC6C95A0686}"/>
    <dgm:cxn modelId="{DC843658-AD34-4226-B5E8-6AB471F97BB5}" srcId="{39CA75BD-21B4-441F-A77F-E55A3707FCA0}" destId="{E0661811-BEE4-42F3-BB7C-47DF4481A827}" srcOrd="0" destOrd="0" parTransId="{F7876D3A-CEF5-4D63-B6C4-7C9B58060EA4}" sibTransId="{EDE68EA8-8358-4B86-9873-4CF8C01BB64D}"/>
    <dgm:cxn modelId="{BFC7034B-C365-435B-9603-384F09B9AF75}" type="presOf" srcId="{E0661811-BEE4-42F3-BB7C-47DF4481A827}" destId="{7733952D-12C3-4566-B3B3-FAFE68CBB49E}" srcOrd="0" destOrd="0" presId="urn:microsoft.com/office/officeart/2005/8/layout/lProcess1"/>
    <dgm:cxn modelId="{9ED00F64-CA6F-4DAD-B91C-2E3B919C8DA9}" type="presOf" srcId="{EE14650E-3742-4CC3-B34C-3462C52E7F27}" destId="{17C2DC2F-3EA6-4741-9AC3-9ED508AE5559}" srcOrd="0" destOrd="0" presId="urn:microsoft.com/office/officeart/2005/8/layout/lProcess1"/>
    <dgm:cxn modelId="{D10DBB3A-E390-411E-AFB9-6F95A795DFD3}" srcId="{3D9DADE2-D8BC-4DA0-8216-DDE4EAF17974}" destId="{7F109B82-B6B7-4632-B963-68726996F8E8}" srcOrd="1" destOrd="0" parTransId="{C7880699-E056-4F4C-BA7C-BE1FC2979076}" sibTransId="{3E17C814-335F-435A-B593-AA4FDCCDB892}"/>
    <dgm:cxn modelId="{35E60BC2-130B-4BEB-BD7B-405396B6578E}" type="presOf" srcId="{64B4133B-70EB-4338-92E4-EAC6C95A0686}" destId="{185682EF-106D-4718-9F10-871B7190EAC1}" srcOrd="0" destOrd="0" presId="urn:microsoft.com/office/officeart/2005/8/layout/lProcess1"/>
    <dgm:cxn modelId="{801744C3-D9F9-40B6-AC17-42FE1404ACDD}" type="presOf" srcId="{67926F7F-38B0-456C-A711-5FCB03A81393}" destId="{37796DF7-0D35-4FDD-A08A-E87C40A85F31}" srcOrd="0" destOrd="0" presId="urn:microsoft.com/office/officeart/2005/8/layout/lProcess1"/>
    <dgm:cxn modelId="{51D679D7-B167-4A56-AF2D-C2C0B1EAE2EA}" srcId="{E0661811-BEE4-42F3-BB7C-47DF4481A827}" destId="{67926F7F-38B0-456C-A711-5FCB03A81393}" srcOrd="1" destOrd="0" parTransId="{8F104E3E-192E-45B1-89A5-F13359C0F7D5}" sibTransId="{EA226F77-6FA9-4562-895D-52C75F0395EB}"/>
    <dgm:cxn modelId="{0D6F7A5F-D5F3-498B-8656-EBD2EC5519C8}" type="presOf" srcId="{7F109B82-B6B7-4632-B963-68726996F8E8}" destId="{D0D13FB5-E12D-4087-B0E7-95F3476908EE}" srcOrd="0" destOrd="0" presId="urn:microsoft.com/office/officeart/2005/8/layout/lProcess1"/>
    <dgm:cxn modelId="{E9455E1C-EF90-43D7-AED1-10872014D35C}" type="presOf" srcId="{D65F2D2E-2589-46FC-BAF9-19CD143271F7}" destId="{F62195E3-A6E6-44CA-95A4-CBCEE61EF58F}" srcOrd="0" destOrd="0" presId="urn:microsoft.com/office/officeart/2005/8/layout/lProcess1"/>
    <dgm:cxn modelId="{7E1F7A6D-62B3-43C1-97A5-61FF680129DE}" type="presOf" srcId="{F676DE68-B0AA-463A-8109-B846B51C5DEC}" destId="{8F2DB432-296C-443C-BA29-27A60E23EA2E}" srcOrd="0" destOrd="0" presId="urn:microsoft.com/office/officeart/2005/8/layout/lProcess1"/>
    <dgm:cxn modelId="{1E8FFA33-80C8-454C-B939-C1B367EAC92A}" type="presOf" srcId="{73EB5F07-E448-4888-B685-D0059A7B0011}" destId="{5220BA94-6547-4A8B-BA42-4DA61298FF61}" srcOrd="0" destOrd="0" presId="urn:microsoft.com/office/officeart/2005/8/layout/lProcess1"/>
    <dgm:cxn modelId="{7D2F1CBB-FEF0-45DE-8AEC-A33DE3D94355}" srcId="{F676DE68-B0AA-463A-8109-B846B51C5DEC}" destId="{EE14650E-3742-4CC3-B34C-3462C52E7F27}" srcOrd="0" destOrd="0" parTransId="{7FA944FF-8EBB-465F-90C5-424440DA8781}" sibTransId="{9532A18B-8B3A-4D80-8CFE-B54FF64A084C}"/>
    <dgm:cxn modelId="{E428A230-9811-4612-A604-F91A977C956D}" type="presOf" srcId="{FAC0C0F8-3B40-45BB-BF55-61C9C9D7F815}" destId="{297FC7C8-EF5C-432F-8607-215E55AA62B4}" srcOrd="0" destOrd="0" presId="urn:microsoft.com/office/officeart/2005/8/layout/lProcess1"/>
    <dgm:cxn modelId="{515B3F2B-2AAC-48FF-9D75-3A0E82AEECFF}" srcId="{39CA75BD-21B4-441F-A77F-E55A3707FCA0}" destId="{3D9DADE2-D8BC-4DA0-8216-DDE4EAF17974}" srcOrd="1" destOrd="0" parTransId="{67772D8F-4B48-41D5-8A92-46AC581B07A7}" sibTransId="{51CE7B8A-8AF5-4A1F-B241-D02638E446A1}"/>
    <dgm:cxn modelId="{168F8292-DEC2-47FA-A7E2-7AC5229D9E85}" type="presOf" srcId="{39CA75BD-21B4-441F-A77F-E55A3707FCA0}" destId="{86131210-42D0-4891-BAFC-B1BFB91BF810}" srcOrd="0" destOrd="0" presId="urn:microsoft.com/office/officeart/2005/8/layout/lProcess1"/>
    <dgm:cxn modelId="{C0270C4E-03C2-42A5-BE13-176269455098}" type="presOf" srcId="{53BFDE13-9244-4A0F-93A7-CABD06DC9DFA}" destId="{CDC17992-1E91-4672-9884-C025F7ED0F96}" srcOrd="0" destOrd="0" presId="urn:microsoft.com/office/officeart/2005/8/layout/lProcess1"/>
    <dgm:cxn modelId="{B87E2EF8-0129-459F-8F04-1E36C6408B1A}" srcId="{3D9DADE2-D8BC-4DA0-8216-DDE4EAF17974}" destId="{D65F2D2E-2589-46FC-BAF9-19CD143271F7}" srcOrd="0" destOrd="0" parTransId="{73EB5F07-E448-4888-B685-D0059A7B0011}" sibTransId="{FAC0C0F8-3B40-45BB-BF55-61C9C9D7F815}"/>
    <dgm:cxn modelId="{7151E942-2426-481B-99C6-3E1A2D341E02}" type="presParOf" srcId="{86131210-42D0-4891-BAFC-B1BFB91BF810}" destId="{DBD2FEA8-11DC-4750-A2EE-35558467F40E}" srcOrd="0" destOrd="0" presId="urn:microsoft.com/office/officeart/2005/8/layout/lProcess1"/>
    <dgm:cxn modelId="{621E504F-D070-4831-9BDC-C1DABAC83DF9}" type="presParOf" srcId="{DBD2FEA8-11DC-4750-A2EE-35558467F40E}" destId="{7733952D-12C3-4566-B3B3-FAFE68CBB49E}" srcOrd="0" destOrd="0" presId="urn:microsoft.com/office/officeart/2005/8/layout/lProcess1"/>
    <dgm:cxn modelId="{8DEBC903-B7F2-4E82-A283-81F87F8268F2}" type="presParOf" srcId="{DBD2FEA8-11DC-4750-A2EE-35558467F40E}" destId="{CDC17992-1E91-4672-9884-C025F7ED0F96}" srcOrd="1" destOrd="0" presId="urn:microsoft.com/office/officeart/2005/8/layout/lProcess1"/>
    <dgm:cxn modelId="{1578D237-EA13-4E7B-B010-396B5394DB1E}" type="presParOf" srcId="{DBD2FEA8-11DC-4750-A2EE-35558467F40E}" destId="{76372646-129B-406D-B931-1D92AA2D8285}" srcOrd="2" destOrd="0" presId="urn:microsoft.com/office/officeart/2005/8/layout/lProcess1"/>
    <dgm:cxn modelId="{69402DE3-DB0B-4F85-A93D-02136601864A}" type="presParOf" srcId="{DBD2FEA8-11DC-4750-A2EE-35558467F40E}" destId="{185682EF-106D-4718-9F10-871B7190EAC1}" srcOrd="3" destOrd="0" presId="urn:microsoft.com/office/officeart/2005/8/layout/lProcess1"/>
    <dgm:cxn modelId="{31F6BEE9-81FD-4FA2-9A9D-26026AA64E6B}" type="presParOf" srcId="{DBD2FEA8-11DC-4750-A2EE-35558467F40E}" destId="{37796DF7-0D35-4FDD-A08A-E87C40A85F31}" srcOrd="4" destOrd="0" presId="urn:microsoft.com/office/officeart/2005/8/layout/lProcess1"/>
    <dgm:cxn modelId="{B9EEB137-8D8D-4C30-B75D-C1EB594BCC7A}" type="presParOf" srcId="{86131210-42D0-4891-BAFC-B1BFB91BF810}" destId="{F1DECC2A-A05F-4B4A-86AE-34B6B24741AD}" srcOrd="1" destOrd="0" presId="urn:microsoft.com/office/officeart/2005/8/layout/lProcess1"/>
    <dgm:cxn modelId="{040D800E-CF26-4E12-A186-FACD107A403A}" type="presParOf" srcId="{86131210-42D0-4891-BAFC-B1BFB91BF810}" destId="{BE50780D-1459-4D1B-A13A-242BA8273EFC}" srcOrd="2" destOrd="0" presId="urn:microsoft.com/office/officeart/2005/8/layout/lProcess1"/>
    <dgm:cxn modelId="{379809EB-4E7F-4E31-82D7-61925FD7F22E}" type="presParOf" srcId="{BE50780D-1459-4D1B-A13A-242BA8273EFC}" destId="{6798B037-B86D-4EAF-BC27-0AA7169C253D}" srcOrd="0" destOrd="0" presId="urn:microsoft.com/office/officeart/2005/8/layout/lProcess1"/>
    <dgm:cxn modelId="{DC86649B-E158-4A72-B347-A7FAC0A4F8B4}" type="presParOf" srcId="{BE50780D-1459-4D1B-A13A-242BA8273EFC}" destId="{5220BA94-6547-4A8B-BA42-4DA61298FF61}" srcOrd="1" destOrd="0" presId="urn:microsoft.com/office/officeart/2005/8/layout/lProcess1"/>
    <dgm:cxn modelId="{476CE481-1D5B-45EF-8972-64A7B9B2A976}" type="presParOf" srcId="{BE50780D-1459-4D1B-A13A-242BA8273EFC}" destId="{F62195E3-A6E6-44CA-95A4-CBCEE61EF58F}" srcOrd="2" destOrd="0" presId="urn:microsoft.com/office/officeart/2005/8/layout/lProcess1"/>
    <dgm:cxn modelId="{D2B1B431-20C2-4C29-B12E-72F69529177F}" type="presParOf" srcId="{BE50780D-1459-4D1B-A13A-242BA8273EFC}" destId="{297FC7C8-EF5C-432F-8607-215E55AA62B4}" srcOrd="3" destOrd="0" presId="urn:microsoft.com/office/officeart/2005/8/layout/lProcess1"/>
    <dgm:cxn modelId="{DCCB410C-88C2-4608-B2DE-CFF1D469DE66}" type="presParOf" srcId="{BE50780D-1459-4D1B-A13A-242BA8273EFC}" destId="{D0D13FB5-E12D-4087-B0E7-95F3476908EE}" srcOrd="4" destOrd="0" presId="urn:microsoft.com/office/officeart/2005/8/layout/lProcess1"/>
    <dgm:cxn modelId="{CF1565E0-DFCA-4DE3-B2BF-3E5874D1AE1D}" type="presParOf" srcId="{86131210-42D0-4891-BAFC-B1BFB91BF810}" destId="{6EACF1CA-86B0-418F-9A41-E45C44BA5743}" srcOrd="3" destOrd="0" presId="urn:microsoft.com/office/officeart/2005/8/layout/lProcess1"/>
    <dgm:cxn modelId="{921D7F29-4FC6-4839-AE33-7BDA16639C94}" type="presParOf" srcId="{86131210-42D0-4891-BAFC-B1BFB91BF810}" destId="{DE4EA19D-811B-4C28-A93D-A9EF29398E51}" srcOrd="4" destOrd="0" presId="urn:microsoft.com/office/officeart/2005/8/layout/lProcess1"/>
    <dgm:cxn modelId="{BD68CC0F-5AD8-4D69-9EC5-4D1E4C2502E9}" type="presParOf" srcId="{DE4EA19D-811B-4C28-A93D-A9EF29398E51}" destId="{8F2DB432-296C-443C-BA29-27A60E23EA2E}" srcOrd="0" destOrd="0" presId="urn:microsoft.com/office/officeart/2005/8/layout/lProcess1"/>
    <dgm:cxn modelId="{CFB7F136-9864-4C74-AB4C-D4641116B130}" type="presParOf" srcId="{DE4EA19D-811B-4C28-A93D-A9EF29398E51}" destId="{B3928A93-D977-41DE-AE36-01EF871F7A02}" srcOrd="1" destOrd="0" presId="urn:microsoft.com/office/officeart/2005/8/layout/lProcess1"/>
    <dgm:cxn modelId="{D2C44001-3413-42A8-81AB-8D93E9D78504}" type="presParOf" srcId="{DE4EA19D-811B-4C28-A93D-A9EF29398E51}" destId="{17C2DC2F-3EA6-4741-9AC3-9ED508AE5559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F759B-C5D7-4E4F-BEA1-B90FF325A775}">
      <dsp:nvSpPr>
        <dsp:cNvPr id="0" name=""/>
        <dsp:cNvSpPr/>
      </dsp:nvSpPr>
      <dsp:spPr>
        <a:xfrm>
          <a:off x="6691" y="1920002"/>
          <a:ext cx="2074484" cy="20744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166" tIns="20320" rIns="114166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Relies on Collaboration</a:t>
          </a:r>
          <a:endParaRPr lang="en-US" sz="1600" kern="1200" dirty="0"/>
        </a:p>
      </dsp:txBody>
      <dsp:txXfrm>
        <a:off x="310492" y="2223803"/>
        <a:ext cx="1466882" cy="1466882"/>
      </dsp:txXfrm>
    </dsp:sp>
    <dsp:sp modelId="{8F47B094-335C-47A8-8F64-744060B2B0DD}">
      <dsp:nvSpPr>
        <dsp:cNvPr id="0" name=""/>
        <dsp:cNvSpPr/>
      </dsp:nvSpPr>
      <dsp:spPr>
        <a:xfrm>
          <a:off x="1666279" y="1920002"/>
          <a:ext cx="2074484" cy="20744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166" tIns="20320" rIns="114166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Involves Breakthroughs</a:t>
          </a:r>
          <a:endParaRPr lang="en-US" sz="1600" kern="1200" dirty="0"/>
        </a:p>
      </dsp:txBody>
      <dsp:txXfrm>
        <a:off x="1970080" y="2223803"/>
        <a:ext cx="1466882" cy="1466882"/>
      </dsp:txXfrm>
    </dsp:sp>
    <dsp:sp modelId="{53CCB39C-F7E2-4F1F-8625-F8A4FD30825B}">
      <dsp:nvSpPr>
        <dsp:cNvPr id="0" name=""/>
        <dsp:cNvSpPr/>
      </dsp:nvSpPr>
      <dsp:spPr>
        <a:xfrm>
          <a:off x="3325867" y="1920002"/>
          <a:ext cx="2074484" cy="20744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166" tIns="20320" rIns="114166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Is About</a:t>
          </a:r>
          <a:br>
            <a:rPr lang="en-US" sz="1600" kern="1200" dirty="0" smtClean="0"/>
          </a:br>
          <a:r>
            <a:rPr lang="en-US" sz="1600" kern="1200" dirty="0" smtClean="0"/>
            <a:t>“Being the</a:t>
          </a:r>
          <a:br>
            <a:rPr lang="en-US" sz="1600" kern="1200" dirty="0" smtClean="0"/>
          </a:br>
          <a:r>
            <a:rPr lang="en-US" sz="1600" kern="1200" dirty="0" smtClean="0"/>
            <a:t>Change”</a:t>
          </a:r>
          <a:endParaRPr lang="en-US" sz="1600" kern="1200" dirty="0"/>
        </a:p>
      </dsp:txBody>
      <dsp:txXfrm>
        <a:off x="3629668" y="2223803"/>
        <a:ext cx="1466882" cy="1466882"/>
      </dsp:txXfrm>
    </dsp:sp>
    <dsp:sp modelId="{25CAACB8-A2AD-4F78-BB39-39FB3A1F0578}">
      <dsp:nvSpPr>
        <dsp:cNvPr id="0" name=""/>
        <dsp:cNvSpPr/>
      </dsp:nvSpPr>
      <dsp:spPr>
        <a:xfrm>
          <a:off x="4985455" y="1920002"/>
          <a:ext cx="2074484" cy="20744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166" tIns="20320" rIns="114166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Accentuates the Positive</a:t>
          </a:r>
          <a:endParaRPr lang="en-US" sz="1600" kern="1200" dirty="0"/>
        </a:p>
      </dsp:txBody>
      <dsp:txXfrm>
        <a:off x="5289256" y="2223803"/>
        <a:ext cx="1466882" cy="1466882"/>
      </dsp:txXfrm>
    </dsp:sp>
    <dsp:sp modelId="{A24575CD-1C02-43B6-8375-4EEA59C4F50F}">
      <dsp:nvSpPr>
        <dsp:cNvPr id="0" name=""/>
        <dsp:cNvSpPr/>
      </dsp:nvSpPr>
      <dsp:spPr>
        <a:xfrm>
          <a:off x="842812" y="3545464"/>
          <a:ext cx="2074484" cy="20744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166" tIns="20320" rIns="114166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Balances Control and Letting Go</a:t>
          </a:r>
          <a:endParaRPr lang="en-US" sz="1600" kern="1200" dirty="0"/>
        </a:p>
      </dsp:txBody>
      <dsp:txXfrm>
        <a:off x="1146613" y="3849265"/>
        <a:ext cx="1466882" cy="1466882"/>
      </dsp:txXfrm>
    </dsp:sp>
    <dsp:sp modelId="{92ECE948-C511-4454-90D2-B06326E2BB59}">
      <dsp:nvSpPr>
        <dsp:cNvPr id="0" name=""/>
        <dsp:cNvSpPr/>
      </dsp:nvSpPr>
      <dsp:spPr>
        <a:xfrm>
          <a:off x="2502400" y="3545464"/>
          <a:ext cx="2074484" cy="20744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166" tIns="20320" rIns="114166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Is </a:t>
          </a:r>
          <a:br>
            <a:rPr lang="en-US" sz="1600" kern="1200" dirty="0" smtClean="0"/>
          </a:br>
          <a:r>
            <a:rPr lang="en-US" sz="1600" kern="1200" dirty="0" smtClean="0"/>
            <a:t>Holistic</a:t>
          </a:r>
          <a:endParaRPr lang="en-US" sz="1600" kern="1200" dirty="0"/>
        </a:p>
      </dsp:txBody>
      <dsp:txXfrm>
        <a:off x="2806201" y="3849265"/>
        <a:ext cx="1466882" cy="1466882"/>
      </dsp:txXfrm>
    </dsp:sp>
    <dsp:sp modelId="{9EF60D4C-55B1-493A-B3CE-DF922FC643D2}">
      <dsp:nvSpPr>
        <dsp:cNvPr id="0" name=""/>
        <dsp:cNvSpPr/>
      </dsp:nvSpPr>
      <dsp:spPr>
        <a:xfrm>
          <a:off x="4161988" y="3545464"/>
          <a:ext cx="2074484" cy="20744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166" tIns="20320" rIns="114166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Happens at</a:t>
          </a:r>
          <a:br>
            <a:rPr lang="en-US" sz="1600" kern="1200" dirty="0" smtClean="0"/>
          </a:br>
          <a:r>
            <a:rPr lang="en-US" sz="1600" kern="1200" dirty="0" smtClean="0"/>
            <a:t>All Levels</a:t>
          </a:r>
          <a:endParaRPr lang="en-US" sz="1600" kern="1200" dirty="0"/>
        </a:p>
      </dsp:txBody>
      <dsp:txXfrm>
        <a:off x="4465789" y="3849265"/>
        <a:ext cx="1466882" cy="1466882"/>
      </dsp:txXfrm>
    </dsp:sp>
    <dsp:sp modelId="{F58A6EA8-DFAB-4C71-8C39-A71B634478BA}">
      <dsp:nvSpPr>
        <dsp:cNvPr id="0" name=""/>
        <dsp:cNvSpPr/>
      </dsp:nvSpPr>
      <dsp:spPr>
        <a:xfrm>
          <a:off x="5815249" y="3529345"/>
          <a:ext cx="2074484" cy="20744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166" tIns="20320" rIns="114166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Engages</a:t>
          </a:r>
          <a:br>
            <a:rPr lang="en-US" sz="1600" kern="1200" dirty="0" smtClean="0"/>
          </a:br>
          <a:r>
            <a:rPr lang="en-US" sz="1600" kern="1200" dirty="0" smtClean="0"/>
            <a:t>the Heart</a:t>
          </a:r>
          <a:endParaRPr lang="en-US" sz="1600" kern="1200" dirty="0"/>
        </a:p>
      </dsp:txBody>
      <dsp:txXfrm>
        <a:off x="6119050" y="3833146"/>
        <a:ext cx="1466882" cy="14668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3952D-12C3-4566-B3B3-FAFE68CBB49E}">
      <dsp:nvSpPr>
        <dsp:cNvPr id="0" name=""/>
        <dsp:cNvSpPr/>
      </dsp:nvSpPr>
      <dsp:spPr>
        <a:xfrm>
          <a:off x="0" y="613234"/>
          <a:ext cx="3378236" cy="844559"/>
        </a:xfrm>
        <a:prstGeom prst="roundRect">
          <a:avLst>
            <a:gd name="adj" fmla="val 10000"/>
          </a:avLst>
        </a:prstGeom>
        <a:solidFill>
          <a:srgbClr val="1F4E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OUTPUTS</a:t>
          </a:r>
          <a:endParaRPr lang="en-US" sz="4800" kern="1200" dirty="0"/>
        </a:p>
      </dsp:txBody>
      <dsp:txXfrm>
        <a:off x="24736" y="637970"/>
        <a:ext cx="3328764" cy="795087"/>
      </dsp:txXfrm>
    </dsp:sp>
    <dsp:sp modelId="{CDC17992-1E91-4672-9884-C025F7ED0F96}">
      <dsp:nvSpPr>
        <dsp:cNvPr id="0" name=""/>
        <dsp:cNvSpPr/>
      </dsp:nvSpPr>
      <dsp:spPr>
        <a:xfrm rot="5400000">
          <a:off x="1615219" y="1531692"/>
          <a:ext cx="147797" cy="14779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372646-129B-406D-B931-1D92AA2D8285}">
      <dsp:nvSpPr>
        <dsp:cNvPr id="0" name=""/>
        <dsp:cNvSpPr/>
      </dsp:nvSpPr>
      <dsp:spPr>
        <a:xfrm>
          <a:off x="0" y="1753389"/>
          <a:ext cx="3378236" cy="8445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Numbers</a:t>
          </a:r>
          <a:endParaRPr lang="en-US" sz="2600" kern="1200" dirty="0"/>
        </a:p>
      </dsp:txBody>
      <dsp:txXfrm>
        <a:off x="24736" y="1778125"/>
        <a:ext cx="3328764" cy="795087"/>
      </dsp:txXfrm>
    </dsp:sp>
    <dsp:sp modelId="{185682EF-106D-4718-9F10-871B7190EAC1}">
      <dsp:nvSpPr>
        <dsp:cNvPr id="0" name=""/>
        <dsp:cNvSpPr/>
      </dsp:nvSpPr>
      <dsp:spPr>
        <a:xfrm rot="5400000">
          <a:off x="1615219" y="2671847"/>
          <a:ext cx="147797" cy="14779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96DF7-0D35-4FDD-A08A-E87C40A85F31}">
      <dsp:nvSpPr>
        <dsp:cNvPr id="0" name=""/>
        <dsp:cNvSpPr/>
      </dsp:nvSpPr>
      <dsp:spPr>
        <a:xfrm>
          <a:off x="0" y="2893544"/>
          <a:ext cx="3378236" cy="8445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Statistics</a:t>
          </a:r>
          <a:endParaRPr lang="en-US" sz="2600" kern="1200" dirty="0"/>
        </a:p>
      </dsp:txBody>
      <dsp:txXfrm>
        <a:off x="24736" y="2918280"/>
        <a:ext cx="3328764" cy="795087"/>
      </dsp:txXfrm>
    </dsp:sp>
    <dsp:sp modelId="{6798B037-B86D-4EAF-BC27-0AA7169C253D}">
      <dsp:nvSpPr>
        <dsp:cNvPr id="0" name=""/>
        <dsp:cNvSpPr/>
      </dsp:nvSpPr>
      <dsp:spPr>
        <a:xfrm>
          <a:off x="3853429" y="613234"/>
          <a:ext cx="3378236" cy="844559"/>
        </a:xfrm>
        <a:prstGeom prst="roundRect">
          <a:avLst>
            <a:gd name="adj" fmla="val 10000"/>
          </a:avLst>
        </a:prstGeom>
        <a:solidFill>
          <a:srgbClr val="1F4E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OUTCOMES</a:t>
          </a:r>
          <a:endParaRPr lang="en-US" sz="4800" kern="1200" dirty="0"/>
        </a:p>
      </dsp:txBody>
      <dsp:txXfrm>
        <a:off x="3878165" y="637970"/>
        <a:ext cx="3328764" cy="795087"/>
      </dsp:txXfrm>
    </dsp:sp>
    <dsp:sp modelId="{5220BA94-6547-4A8B-BA42-4DA61298FF61}">
      <dsp:nvSpPr>
        <dsp:cNvPr id="0" name=""/>
        <dsp:cNvSpPr/>
      </dsp:nvSpPr>
      <dsp:spPr>
        <a:xfrm rot="5400000">
          <a:off x="5468648" y="1531692"/>
          <a:ext cx="147797" cy="14779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195E3-A6E6-44CA-95A4-CBCEE61EF58F}">
      <dsp:nvSpPr>
        <dsp:cNvPr id="0" name=""/>
        <dsp:cNvSpPr/>
      </dsp:nvSpPr>
      <dsp:spPr>
        <a:xfrm>
          <a:off x="3853429" y="1753389"/>
          <a:ext cx="3378236" cy="844559"/>
        </a:xfrm>
        <a:prstGeom prst="roundRect">
          <a:avLst>
            <a:gd name="adj" fmla="val 10000"/>
          </a:avLst>
        </a:prstGeom>
        <a:solidFill>
          <a:srgbClr val="D4D9EC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Context</a:t>
          </a:r>
          <a:endParaRPr lang="en-US" sz="2600" kern="1200" dirty="0"/>
        </a:p>
      </dsp:txBody>
      <dsp:txXfrm>
        <a:off x="3878165" y="1778125"/>
        <a:ext cx="3328764" cy="795087"/>
      </dsp:txXfrm>
    </dsp:sp>
    <dsp:sp modelId="{297FC7C8-EF5C-432F-8607-215E55AA62B4}">
      <dsp:nvSpPr>
        <dsp:cNvPr id="0" name=""/>
        <dsp:cNvSpPr/>
      </dsp:nvSpPr>
      <dsp:spPr>
        <a:xfrm rot="5400000">
          <a:off x="5468648" y="2671847"/>
          <a:ext cx="147797" cy="14779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13FB5-E12D-4087-B0E7-95F3476908EE}">
      <dsp:nvSpPr>
        <dsp:cNvPr id="0" name=""/>
        <dsp:cNvSpPr/>
      </dsp:nvSpPr>
      <dsp:spPr>
        <a:xfrm>
          <a:off x="3853429" y="2893544"/>
          <a:ext cx="3378236" cy="8445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Answers:</a:t>
          </a:r>
          <a:br>
            <a:rPr lang="en-US" sz="2600" kern="1200" dirty="0" smtClean="0"/>
          </a:br>
          <a:r>
            <a:rPr lang="en-US" sz="2600" kern="1200" dirty="0" smtClean="0"/>
            <a:t> “So What?”</a:t>
          </a:r>
          <a:endParaRPr lang="en-US" sz="2600" kern="1200" dirty="0"/>
        </a:p>
      </dsp:txBody>
      <dsp:txXfrm>
        <a:off x="3878165" y="2918280"/>
        <a:ext cx="3328764" cy="795087"/>
      </dsp:txXfrm>
    </dsp:sp>
    <dsp:sp modelId="{8F2DB432-296C-443C-BA29-27A60E23EA2E}">
      <dsp:nvSpPr>
        <dsp:cNvPr id="0" name=""/>
        <dsp:cNvSpPr/>
      </dsp:nvSpPr>
      <dsp:spPr>
        <a:xfrm>
          <a:off x="7704618" y="613234"/>
          <a:ext cx="3378236" cy="844559"/>
        </a:xfrm>
        <a:prstGeom prst="roundRect">
          <a:avLst>
            <a:gd name="adj" fmla="val 10000"/>
          </a:avLst>
        </a:prstGeom>
        <a:solidFill>
          <a:srgbClr val="1F4E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IMPACT</a:t>
          </a:r>
          <a:endParaRPr lang="en-US" sz="4800" kern="1200" dirty="0"/>
        </a:p>
      </dsp:txBody>
      <dsp:txXfrm>
        <a:off x="7729354" y="637970"/>
        <a:ext cx="3328764" cy="795087"/>
      </dsp:txXfrm>
    </dsp:sp>
    <dsp:sp modelId="{B3928A93-D977-41DE-AE36-01EF871F7A02}">
      <dsp:nvSpPr>
        <dsp:cNvPr id="0" name=""/>
        <dsp:cNvSpPr/>
      </dsp:nvSpPr>
      <dsp:spPr>
        <a:xfrm rot="5400000">
          <a:off x="9319837" y="1531692"/>
          <a:ext cx="147797" cy="14779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2DC2F-3EA6-4741-9AC3-9ED508AE5559}">
      <dsp:nvSpPr>
        <dsp:cNvPr id="0" name=""/>
        <dsp:cNvSpPr/>
      </dsp:nvSpPr>
      <dsp:spPr>
        <a:xfrm>
          <a:off x="7704618" y="1753389"/>
          <a:ext cx="3378236" cy="844559"/>
        </a:xfrm>
        <a:prstGeom prst="roundRect">
          <a:avLst>
            <a:gd name="adj" fmla="val 10000"/>
          </a:avLst>
        </a:prstGeom>
        <a:solidFill>
          <a:srgbClr val="D4D9EC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Mission</a:t>
          </a:r>
          <a:br>
            <a:rPr lang="en-US" sz="2600" kern="1200" dirty="0" smtClean="0"/>
          </a:br>
          <a:r>
            <a:rPr lang="en-US" sz="2600" kern="1200" dirty="0" smtClean="0"/>
            <a:t>Advancement</a:t>
          </a:r>
          <a:endParaRPr lang="en-US" sz="2600" kern="1200" dirty="0"/>
        </a:p>
      </dsp:txBody>
      <dsp:txXfrm>
        <a:off x="7729354" y="1778125"/>
        <a:ext cx="3328764" cy="795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6BB37-99A6-4E49-8435-D0752EBEAC05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9FC69-661C-4430-899E-33B19188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51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5300D-890F-4323-B178-E22BB4B43C2A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3D372-1217-46A6-8009-B0037C57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64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00A87-B2B5-4D12-B8F8-E619CF953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75D051-9CB0-4AC4-AD2F-97BADFEB3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BE67E-5755-45FE-9398-0C63CC276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8E20-9F4E-40F5-AB39-CD43C699E391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09F90-236F-4F71-AD92-B914D5D4D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DA70E-A333-4074-82EC-2380B9768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BAC4-4835-4D84-8E01-01CAA8AE6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963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9D438-D3F6-457A-B6D1-DCE1CE661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FEADFF-6621-42C1-B162-8DC0CA17E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EDE79-B0ED-4CA6-8D4A-844083C49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8E20-9F4E-40F5-AB39-CD43C699E391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12C89-E8F7-4437-9BB2-29D34245E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EE1CE-7CDB-4100-B592-50B956E28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BAC4-4835-4D84-8E01-01CAA8AE6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2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D43407-BCF1-4932-9331-DDC2A14E9E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C0A253-2A61-4191-9C6B-9E9ECE883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20AFC-EA7E-48BC-B493-4675089F4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8E20-9F4E-40F5-AB39-CD43C699E391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B2AB7-2A02-4930-8735-01C7B4CBB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ADE99-C9E2-4220-AD3B-3B99E751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BAC4-4835-4D84-8E01-01CAA8AE6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225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B7999-5DE3-40B8-98E0-61541BBB4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86662-CE1B-49BE-8B13-F6514869D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7F3D7-277D-4B86-A19A-D7E5CC384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8E20-9F4E-40F5-AB39-CD43C699E391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B06BD-FAC9-41FD-A44F-E82B0582B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C2808-26AF-4DB2-9D8E-E45D1E08F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BAC4-4835-4D84-8E01-01CAA8AE6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37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B57FA-4041-48BE-8260-FFEC5DFC0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BECAD-3050-4C65-B394-91290B9A0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28B61-96A1-4503-93A6-C14E5FAE9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8E20-9F4E-40F5-AB39-CD43C699E391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3901F-475B-4D2A-86B1-ECC7E5BF0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C3830-E9A1-4AC3-8481-E0AA49500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BAC4-4835-4D84-8E01-01CAA8AE6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39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81D24-F7C1-4DE2-8F96-E2C9FDCD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2EBFD-FE66-4FB4-B310-FBD113B1D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31806-7D6A-4AC7-BD5F-D02BB30D5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844964-070D-4CD4-BF9A-5D5EC05AF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8E20-9F4E-40F5-AB39-CD43C699E391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EF83CE-5C11-4B47-B857-52F08E534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D84B-6D8B-436A-B6AD-03AAE6E0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BAC4-4835-4D84-8E01-01CAA8AE6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00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7F8AE-2A8B-4612-99E0-CDC9A06A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5DA90-3246-4D35-9446-69AB4CB77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A0EDB7-BAE6-46B3-A561-AACF52A98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D15374-CB56-46DC-B56D-445A3DAB87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D965F3-A445-43FD-A697-55F19C20D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5BE3C1-B7B5-4D60-A499-F016EB5A7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8E20-9F4E-40F5-AB39-CD43C699E391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8DF6EB-230E-4DE7-BF64-7DF3459D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9B1B18-5204-4102-809C-1E1B1DB5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BAC4-4835-4D84-8E01-01CAA8AE6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DBD47-27F9-4378-ACA2-AC1D9A17E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6B57BC-A9EC-4B6D-908B-713143ED6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8E20-9F4E-40F5-AB39-CD43C699E391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9A6C00-369D-485A-992E-E982F1444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B9E9D-9580-4F8B-AAE8-F79F1DB5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BAC4-4835-4D84-8E01-01CAA8AE6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64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C4218D-356C-4DD4-BAC9-CBDC7DA03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8E20-9F4E-40F5-AB39-CD43C699E391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DDDE04-D0CC-4FC0-90E7-3AD867711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0E82B-589C-4D2A-95EA-43FAF9689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BAC4-4835-4D84-8E01-01CAA8AE6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7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44C26-6D44-4D6E-97CF-69EEF5BC8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DC2AD-CA39-4038-919C-FF2F36A0F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FCA732-768F-4190-A447-E89F4AD1F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9E54A-297E-4F06-9365-0A33902DF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8E20-9F4E-40F5-AB39-CD43C699E391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B942C-8EFF-4B75-B157-24AAE0933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D7CFE-E59C-4B35-808E-34FD2EF11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BAC4-4835-4D84-8E01-01CAA8AE6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9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5AD0C-BD29-4D31-B421-3D66298D8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9F89A4-86EB-48B8-AF0B-8030B79EC8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EB4202-864A-466B-97A4-1230B9646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292DE-3C37-41C4-8C0F-D3F0E3748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8E20-9F4E-40F5-AB39-CD43C699E391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0F33E8-9862-447D-A0BC-0DA1B5244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CE319-8AE2-4748-A39E-58BD92CDB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BAC4-4835-4D84-8E01-01CAA8AE6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3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F3D501-3E45-4560-A233-75D3E0E31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011A2-62B8-47D7-A955-205605E95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46F37-5211-431A-88E2-4080B2F4F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68E20-9F4E-40F5-AB39-CD43C699E391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1F55B-096C-42A2-A512-5308D86664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AC39A-1787-42EA-A2AE-CE8E0710C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CBAC4-4835-4D84-8E01-01CAA8AE6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48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3DE10-BBF6-4E80-821F-2DA730B1F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6235" y="1739308"/>
            <a:ext cx="9739531" cy="2387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entury Gothic" panose="020B0502020202020204" pitchFamily="34" charset="0"/>
              </a:rPr>
              <a:t>Grant Opportunities</a:t>
            </a:r>
            <a:br>
              <a:rPr lang="en-US" sz="4400" dirty="0" smtClean="0">
                <a:latin typeface="Century Gothic" panose="020B0502020202020204" pitchFamily="34" charset="0"/>
              </a:rPr>
            </a:b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4400" dirty="0" smtClean="0">
                <a:latin typeface="Century Gothic" panose="020B0502020202020204" pitchFamily="34" charset="0"/>
              </a:rPr>
              <a:t/>
            </a:r>
            <a:br>
              <a:rPr lang="en-US" sz="4400" dirty="0" smtClean="0"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1F4E79"/>
                </a:solidFill>
                <a:latin typeface="Century Gothic" panose="020B0502020202020204" pitchFamily="34" charset="0"/>
              </a:rPr>
              <a:t>The New Community Grants at</a:t>
            </a:r>
            <a:br>
              <a:rPr lang="en-US" sz="3200" dirty="0" smtClean="0">
                <a:solidFill>
                  <a:srgbClr val="1F4E79"/>
                </a:solidFill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1F4E79"/>
                </a:solidFill>
                <a:latin typeface="Century Gothic" panose="020B0502020202020204" pitchFamily="34" charset="0"/>
              </a:rPr>
              <a:t>The Community Foundation for McHenry County</a:t>
            </a:r>
            <a:endParaRPr lang="en-US" sz="3200" dirty="0">
              <a:solidFill>
                <a:srgbClr val="1F4E7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 descr="S:\Marketing\Logo &amp; Icons\2017 Logos - USE THESE\CFMC-logo-color.jpg">
            <a:extLst>
              <a:ext uri="{FF2B5EF4-FFF2-40B4-BE49-F238E27FC236}">
                <a16:creationId xmlns:a16="http://schemas.microsoft.com/office/drawing/2014/main" id="{9458C5E5-D3D1-4138-9D32-CF692A3A23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978" y="4780916"/>
            <a:ext cx="2118043" cy="1655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449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D94A9C-F61C-4DFF-85B2-B1020ED7B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Transformational Grants</a:t>
            </a:r>
            <a:b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2020-2021 Timeline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5073872" y="682094"/>
            <a:ext cx="6376988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400" b="1" dirty="0" smtClean="0"/>
              <a:t>January 15</a:t>
            </a:r>
            <a:r>
              <a:rPr lang="en-US" sz="2400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Grant Process Begins, RFP available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b="1" dirty="0" smtClean="0"/>
              <a:t>January 15 and 21</a:t>
            </a:r>
            <a:r>
              <a:rPr lang="en-US" sz="2400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Grant Workshops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b="1" dirty="0" smtClean="0"/>
              <a:t>February 12</a:t>
            </a:r>
            <a:r>
              <a:rPr lang="en-US" sz="2400" dirty="0" smtClean="0"/>
              <a:t>: Letter of Intent Due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b="1" dirty="0" smtClean="0"/>
              <a:t>February 19–24</a:t>
            </a:r>
            <a:r>
              <a:rPr lang="en-US" sz="2400" dirty="0" smtClean="0"/>
              <a:t>: Site Visits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b="1" dirty="0" smtClean="0"/>
              <a:t>February 26</a:t>
            </a:r>
            <a:r>
              <a:rPr lang="en-US" sz="2400" dirty="0" smtClean="0"/>
              <a:t>: Invitations for Full Proposal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b="1" dirty="0" smtClean="0"/>
              <a:t>March 4 and 10</a:t>
            </a:r>
            <a:r>
              <a:rPr lang="en-US" sz="2400" dirty="0" smtClean="0"/>
              <a:t>: Workshop on Logic Models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b="1" dirty="0" smtClean="0"/>
              <a:t>April 1</a:t>
            </a:r>
            <a:r>
              <a:rPr lang="en-US" sz="2400" dirty="0" smtClean="0"/>
              <a:t>: Full Application Due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b="1" dirty="0" smtClean="0"/>
              <a:t>April 21</a:t>
            </a:r>
            <a:r>
              <a:rPr lang="en-US" sz="2400" dirty="0" smtClean="0"/>
              <a:t>: Finalists Presentations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b="1" dirty="0" smtClean="0"/>
              <a:t>April 24</a:t>
            </a:r>
            <a:r>
              <a:rPr lang="en-US" sz="2400" dirty="0" smtClean="0"/>
              <a:t>: Grant Recipients Notified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b="1" dirty="0" smtClean="0"/>
              <a:t>May</a:t>
            </a:r>
            <a:r>
              <a:rPr lang="en-US" sz="2400" dirty="0" smtClean="0"/>
              <a:t>: Grant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24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3DE10-BBF6-4E80-821F-2DA730B1F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entury Gothic" panose="020B0502020202020204" pitchFamily="34" charset="0"/>
              </a:rPr>
              <a:t/>
            </a:r>
            <a:br>
              <a:rPr lang="en-US" sz="4400" dirty="0" smtClean="0">
                <a:latin typeface="Century Gothic" panose="020B0502020202020204" pitchFamily="34" charset="0"/>
              </a:rPr>
            </a:b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Mission Grants</a:t>
            </a:r>
            <a:endParaRPr lang="en-US" sz="4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 descr="S:\Marketing\Logo &amp; Icons\2017 Logos - USE THESE\CFMC-logo-color.jpg">
            <a:extLst>
              <a:ext uri="{FF2B5EF4-FFF2-40B4-BE49-F238E27FC236}">
                <a16:creationId xmlns:a16="http://schemas.microsoft.com/office/drawing/2014/main" id="{9458C5E5-D3D1-4138-9D32-CF692A3A23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978" y="4780916"/>
            <a:ext cx="2118043" cy="1655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428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D94A9C-F61C-4DFF-85B2-B1020ED7B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Mission Grants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5072270" y="1961419"/>
            <a:ext cx="6380192" cy="2935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dirty="0" smtClean="0"/>
              <a:t>Designed to support charitable organizations </a:t>
            </a:r>
            <a:r>
              <a:rPr lang="en-US" b="1" dirty="0" smtClean="0"/>
              <a:t>providing community resources </a:t>
            </a:r>
            <a:r>
              <a:rPr lang="en-US" dirty="0" smtClean="0"/>
              <a:t>to McHenry County by</a:t>
            </a:r>
            <a:br>
              <a:rPr lang="en-US" dirty="0" smtClean="0"/>
            </a:br>
            <a:r>
              <a:rPr lang="en-US" dirty="0" smtClean="0"/>
              <a:t>funding new and current projects or general operating costs. </a:t>
            </a:r>
            <a:r>
              <a:rPr lang="en-US" sz="800" dirty="0"/>
              <a:t> </a:t>
            </a:r>
            <a:br>
              <a:rPr lang="en-US" sz="8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3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D94A9C-F61C-4DFF-85B2-B1020ED7B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Mission Grants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4976031" y="1890373"/>
            <a:ext cx="6206089" cy="3550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1F4E79"/>
                </a:solidFill>
              </a:rPr>
              <a:t>Up to $25,000 per year.</a:t>
            </a:r>
            <a:endParaRPr lang="en-US" sz="3200" b="1" dirty="0" smtClean="0">
              <a:solidFill>
                <a:srgbClr val="1F4E79"/>
              </a:solidFill>
            </a:endParaRPr>
          </a:p>
          <a:p>
            <a:pPr marL="0" indent="0">
              <a:buNone/>
            </a:pPr>
            <a:endParaRPr lang="en-US" sz="3200" dirty="0" smtClean="0">
              <a:solidFill>
                <a:srgbClr val="1F4E79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/>
              <a:t>Number of available grants based on funds available.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Organizations must apply annually.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Eligible to apply up to </a:t>
            </a:r>
            <a:r>
              <a:rPr lang="en-US" i="1" dirty="0" smtClean="0"/>
              <a:t>three years in a row.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M</a:t>
            </a:r>
            <a:r>
              <a:rPr lang="en-US" dirty="0" smtClean="0"/>
              <a:t>ay submit one application per year.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18800" y="2319927"/>
            <a:ext cx="494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1F4E79"/>
                </a:solidFill>
              </a:rPr>
              <a:t>Potential to receive a total of </a:t>
            </a:r>
            <a:r>
              <a:rPr lang="en-US" sz="2400" b="1" i="1" dirty="0" smtClean="0">
                <a:solidFill>
                  <a:srgbClr val="1F4E79"/>
                </a:solidFill>
              </a:rPr>
              <a:t>$75,000</a:t>
            </a:r>
            <a:r>
              <a:rPr lang="en-US" sz="2400" i="1" dirty="0" smtClean="0">
                <a:solidFill>
                  <a:srgbClr val="1F4E79"/>
                </a:solidFill>
              </a:rPr>
              <a:t>.</a:t>
            </a:r>
            <a:endParaRPr lang="en-US" sz="2400" i="1" dirty="0">
              <a:solidFill>
                <a:srgbClr val="1F4E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1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D94A9C-F61C-4DFF-85B2-B1020ED7B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0133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Mission Grants</a:t>
            </a:r>
            <a:b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Application Options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US" sz="2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4976031" y="1376643"/>
            <a:ext cx="6206089" cy="4104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1F4E79"/>
                </a:solidFill>
              </a:rPr>
              <a:t>Program Application</a:t>
            </a:r>
            <a:endParaRPr lang="en-US" sz="3200" b="1" dirty="0" smtClean="0">
              <a:solidFill>
                <a:srgbClr val="1F4E79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/>
              <a:t>To support a new or existing program.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May </a:t>
            </a:r>
            <a:r>
              <a:rPr lang="en-US" dirty="0"/>
              <a:t>use up to 25% on general operating costs related to program</a:t>
            </a:r>
            <a:r>
              <a:rPr lang="en-US" dirty="0" smtClean="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200" dirty="0" smtClean="0">
                <a:solidFill>
                  <a:srgbClr val="1F4E79"/>
                </a:solidFill>
              </a:rPr>
              <a:t/>
            </a:r>
            <a:br>
              <a:rPr lang="en-US" sz="3200" dirty="0" smtClean="0">
                <a:solidFill>
                  <a:srgbClr val="1F4E79"/>
                </a:solidFill>
              </a:rPr>
            </a:br>
            <a:r>
              <a:rPr lang="en-US" sz="3200" dirty="0" smtClean="0">
                <a:solidFill>
                  <a:srgbClr val="1F4E79"/>
                </a:solidFill>
              </a:rPr>
              <a:t>General Operating Application</a:t>
            </a:r>
            <a:endParaRPr lang="en-US" sz="3200" b="1" dirty="0">
              <a:solidFill>
                <a:srgbClr val="1F4E79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800" dirty="0" smtClean="0"/>
              <a:t>To support organization’s general operating needs.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70206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3DE10-BBF6-4E80-821F-2DA730B1F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entury Gothic" panose="020B0502020202020204" pitchFamily="34" charset="0"/>
              </a:rPr>
              <a:t>Mission Grants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1F4E79"/>
                </a:solidFill>
              </a:rPr>
              <a:t>Responsibilities: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 </a:t>
            </a:r>
          </a:p>
          <a:p>
            <a:pPr lvl="1"/>
            <a:r>
              <a:rPr lang="en-US" dirty="0" smtClean="0"/>
              <a:t>Application: </a:t>
            </a:r>
          </a:p>
          <a:p>
            <a:pPr lvl="2"/>
            <a:r>
              <a:rPr lang="en-US" dirty="0" smtClean="0"/>
              <a:t>Full Application. 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Reporting: </a:t>
            </a:r>
          </a:p>
          <a:p>
            <a:pPr lvl="2"/>
            <a:r>
              <a:rPr lang="en-US" dirty="0" smtClean="0"/>
              <a:t>Mid-term and Final Report, 1 Site Visit.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Publicity: </a:t>
            </a:r>
          </a:p>
          <a:p>
            <a:pPr lvl="2"/>
            <a:r>
              <a:rPr lang="en-US" dirty="0" smtClean="0"/>
              <a:t>Sharing Stories of Impact with The Community Foundation </a:t>
            </a:r>
            <a:br>
              <a:rPr lang="en-US" dirty="0" smtClean="0"/>
            </a:br>
            <a:r>
              <a:rPr lang="en-US" dirty="0" smtClean="0"/>
              <a:t>and McHenry County Community. </a:t>
            </a:r>
            <a:endParaRPr lang="en-US" dirty="0"/>
          </a:p>
        </p:txBody>
      </p:sp>
      <p:pic>
        <p:nvPicPr>
          <p:cNvPr id="4" name="Picture 3" descr="S:\Marketing\Logo &amp; Icons\2017 Logos - USE THESE\CFMC-logo-color.jpg">
            <a:extLst>
              <a:ext uri="{FF2B5EF4-FFF2-40B4-BE49-F238E27FC236}">
                <a16:creationId xmlns:a16="http://schemas.microsoft.com/office/drawing/2014/main" id="{9458C5E5-D3D1-4138-9D32-CF692A3A23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978" y="4780916"/>
            <a:ext cx="2118043" cy="1655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20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D94A9C-F61C-4DFF-85B2-B1020ED7B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Mission Grants</a:t>
            </a:r>
            <a:b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2020-2021 Timeline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4976031" y="1808556"/>
            <a:ext cx="6376988" cy="324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400" b="1" dirty="0" smtClean="0"/>
              <a:t>May 6</a:t>
            </a:r>
            <a:r>
              <a:rPr lang="en-US" sz="2400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Grant Process Begins, RFP available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b="1" dirty="0" smtClean="0"/>
              <a:t>May 6 and 12</a:t>
            </a:r>
            <a:r>
              <a:rPr lang="en-US" sz="2400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Grant Workshops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b="1" dirty="0" smtClean="0"/>
              <a:t>June 2 and 3</a:t>
            </a:r>
            <a:r>
              <a:rPr lang="en-US" sz="2400" dirty="0" smtClean="0"/>
              <a:t>: Brown Bag Review Sessions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b="1" dirty="0" smtClean="0"/>
              <a:t>June 19</a:t>
            </a:r>
            <a:r>
              <a:rPr lang="en-US" sz="2400" dirty="0" smtClean="0"/>
              <a:t>: Full Application Due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b="1" dirty="0" smtClean="0"/>
              <a:t>July 24</a:t>
            </a:r>
            <a:r>
              <a:rPr lang="en-US" sz="2400" dirty="0" smtClean="0"/>
              <a:t>: Grant Recipients Notified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b="1" dirty="0" smtClean="0"/>
              <a:t>August</a:t>
            </a:r>
            <a:r>
              <a:rPr lang="en-US" sz="2400" dirty="0" smtClean="0"/>
              <a:t>: Grant Award Celebration and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9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3DE10-BBF6-4E80-821F-2DA730B1F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entury Gothic" panose="020B0502020202020204" pitchFamily="34" charset="0"/>
              </a:rPr>
              <a:t/>
            </a:r>
            <a:br>
              <a:rPr lang="en-US" sz="4400" dirty="0" smtClean="0">
                <a:latin typeface="Century Gothic" panose="020B0502020202020204" pitchFamily="34" charset="0"/>
              </a:rPr>
            </a:br>
            <a:r>
              <a:rPr lang="en-US" sz="4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Don’t worry.</a:t>
            </a: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440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I’m </a:t>
            </a: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here for you.</a:t>
            </a:r>
            <a:endParaRPr lang="en-US" sz="4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 descr="S:\Marketing\Logo &amp; Icons\2017 Logos - USE THESE\CFMC-logo-color.jpg">
            <a:extLst>
              <a:ext uri="{FF2B5EF4-FFF2-40B4-BE49-F238E27FC236}">
                <a16:creationId xmlns:a16="http://schemas.microsoft.com/office/drawing/2014/main" id="{9458C5E5-D3D1-4138-9D32-CF692A3A23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978" y="4780916"/>
            <a:ext cx="2118043" cy="1655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159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D94A9C-F61C-4DFF-85B2-B1020ED7B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Important Details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4976031" y="2270221"/>
            <a:ext cx="6376988" cy="231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dirty="0" smtClean="0"/>
              <a:t>An organization may only be awarded one grant</a:t>
            </a:r>
            <a:br>
              <a:rPr lang="en-US" sz="2400" dirty="0" smtClean="0"/>
            </a:br>
            <a:r>
              <a:rPr lang="en-US" sz="2400" dirty="0" smtClean="0"/>
              <a:t>per year. 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If an organization applies for a Transformational Grant and is not selected, they are eligible to apply for a Mission Grant within the same</a:t>
            </a:r>
            <a:br>
              <a:rPr lang="en-US" sz="2400" dirty="0" smtClean="0"/>
            </a:br>
            <a:r>
              <a:rPr lang="en-US" sz="2400" dirty="0" smtClean="0"/>
              <a:t>grant cycle.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63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D94A9C-F61C-4DFF-85B2-B1020ED7B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Explain that better, Kelsey.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5073872" y="2154805"/>
            <a:ext cx="6376988" cy="254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dirty="0" smtClean="0"/>
              <a:t>Was your organization </a:t>
            </a:r>
            <a:r>
              <a:rPr lang="en-US" sz="2400" b="1" dirty="0" smtClean="0"/>
              <a:t>AWARDED</a:t>
            </a:r>
            <a:r>
              <a:rPr lang="en-US" sz="2400" dirty="0" smtClean="0"/>
              <a:t> a Transformational Grant this year?</a:t>
            </a:r>
          </a:p>
          <a:p>
            <a:pPr lvl="1">
              <a:spcBef>
                <a:spcPts val="1800"/>
              </a:spcBef>
            </a:pPr>
            <a:r>
              <a:rPr lang="en-US" b="1" dirty="0" smtClean="0"/>
              <a:t>YES: </a:t>
            </a:r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i="1" u="sng" dirty="0" smtClean="0"/>
              <a:t>CANNOT</a:t>
            </a:r>
            <a:r>
              <a:rPr lang="en-US" dirty="0" smtClean="0"/>
              <a:t> apply for a Mission Grant this year.</a:t>
            </a:r>
          </a:p>
          <a:p>
            <a:pPr lvl="1">
              <a:spcBef>
                <a:spcPts val="1800"/>
              </a:spcBef>
            </a:pPr>
            <a:r>
              <a:rPr lang="en-US" b="1" dirty="0" smtClean="0"/>
              <a:t>NO: </a:t>
            </a:r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i="1" u="sng" dirty="0" smtClean="0"/>
              <a:t>CAN</a:t>
            </a:r>
            <a:r>
              <a:rPr lang="en-US" dirty="0" smtClean="0"/>
              <a:t> apply for a Mission Grant </a:t>
            </a:r>
            <a:br>
              <a:rPr lang="en-US" dirty="0" smtClean="0"/>
            </a:br>
            <a:r>
              <a:rPr lang="en-US" dirty="0" smtClean="0"/>
              <a:t>this year.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1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D94A9C-F61C-4DFF-85B2-B1020ED7B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Get Th</a:t>
            </a:r>
            <a:r>
              <a:rPr lang="en-US" sz="3200" dirty="0" smtClean="0">
                <a:solidFill>
                  <a:srgbClr val="1F4E79"/>
                </a:solidFill>
                <a:latin typeface="Century Gothic" panose="020B0502020202020204" pitchFamily="34" charset="0"/>
              </a:rPr>
              <a:t>in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king…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5073872" y="3152687"/>
            <a:ext cx="637698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 smtClean="0"/>
              <a:t>Which opportunity best fits the needs of your organization?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82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D94A9C-F61C-4DFF-85B2-B1020ED7B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Important Details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5073872" y="1268408"/>
            <a:ext cx="6376988" cy="432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Collaboration is key.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Mark your calendar with important dates and workshops. </a:t>
            </a:r>
          </a:p>
          <a:p>
            <a:pPr lvl="1">
              <a:spcBef>
                <a:spcPts val="1800"/>
              </a:spcBef>
            </a:pPr>
            <a:r>
              <a:rPr lang="en-US" sz="2200" dirty="0" smtClean="0"/>
              <a:t>National Philanthropy Day 2020! </a:t>
            </a:r>
          </a:p>
          <a:p>
            <a:pPr lvl="1">
              <a:spcBef>
                <a:spcPts val="1800"/>
              </a:spcBef>
            </a:pPr>
            <a:r>
              <a:rPr lang="en-US" sz="2200" dirty="0" smtClean="0"/>
              <a:t>Grant Workshops listed in today’s program and on our website.</a:t>
            </a:r>
          </a:p>
          <a:p>
            <a:pPr lvl="1">
              <a:spcBef>
                <a:spcPts val="1800"/>
              </a:spcBef>
            </a:pPr>
            <a:r>
              <a:rPr lang="en-US" sz="2200" dirty="0"/>
              <a:t>E</a:t>
            </a:r>
            <a:r>
              <a:rPr lang="en-US" sz="2200" dirty="0" smtClean="0"/>
              <a:t>ducational opportunities at Volunteer Center McHenry County.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Share your impact.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88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3DE10-BBF6-4E80-821F-2DA730B1F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entury Gothic" panose="020B0502020202020204" pitchFamily="34" charset="0"/>
              </a:rPr>
              <a:t>Impact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 descr="S:\Marketing\Logo &amp; Icons\2017 Logos - USE THESE\CFMC-logo-color.jpg">
            <a:extLst>
              <a:ext uri="{FF2B5EF4-FFF2-40B4-BE49-F238E27FC236}">
                <a16:creationId xmlns:a16="http://schemas.microsoft.com/office/drawing/2014/main" id="{9458C5E5-D3D1-4138-9D32-CF692A3A23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978" y="4780916"/>
            <a:ext cx="2118043" cy="16557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859311"/>
              </p:ext>
            </p:extLst>
          </p:nvPr>
        </p:nvGraphicFramePr>
        <p:xfrm>
          <a:off x="553452" y="1512805"/>
          <a:ext cx="1108509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22295" y="2093494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1F4E79"/>
                </a:solidFill>
              </a:rPr>
              <a:t>+</a:t>
            </a:r>
            <a:endParaRPr lang="en-US" sz="4800" b="1" dirty="0">
              <a:solidFill>
                <a:srgbClr val="1F4E7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80421" y="2081462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1F4E79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28550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D94A9C-F61C-4DFF-85B2-B1020ED7B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79" y="963877"/>
            <a:ext cx="3730983" cy="4930246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Environmental Defenders of McHenry County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08688" y="2646246"/>
            <a:ext cx="6261847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i="1" dirty="0" smtClean="0"/>
              <a:t>Left to right: Jasmine, Cynthia, and Annette at Silver Prairie Natural Soap Company.</a:t>
            </a:r>
            <a:endParaRPr lang="en-US" sz="1800" i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482" y="1181052"/>
            <a:ext cx="5982034" cy="4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D94A9C-F61C-4DFF-85B2-B1020ED7B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79" y="963877"/>
            <a:ext cx="3730983" cy="4930246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Independence Health &amp; Therapy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08688" y="2646246"/>
            <a:ext cx="6261847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i="1" dirty="0" smtClean="0"/>
              <a:t>Left to right: Marty, Diane, Amy, Judy, Ken, and Lee at Independence Health and Therapy.</a:t>
            </a:r>
            <a:endParaRPr lang="en-US" sz="1800" i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482" y="1181052"/>
            <a:ext cx="5982033" cy="4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8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D94A9C-F61C-4DFF-85B2-B1020ED7B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79" y="963877"/>
            <a:ext cx="3730983" cy="4930246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Challenger</a:t>
            </a:r>
            <a:b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Learning</a:t>
            </a:r>
            <a:b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Center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08688" y="2646246"/>
            <a:ext cx="6261847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i="1" dirty="0" smtClean="0"/>
              <a:t>Tom at The Challenger Learning Center.</a:t>
            </a:r>
            <a:endParaRPr lang="en-US" sz="1800" i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482" y="1181052"/>
            <a:ext cx="5982033" cy="448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D94A9C-F61C-4DFF-85B2-B1020ED7B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4" y="963877"/>
            <a:ext cx="4010998" cy="4930246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Child 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and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Family 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Therapy Center 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art 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of 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Pioneer Center</a:t>
            </a:r>
            <a:br>
              <a:rPr lang="en-US" sz="2400" i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for Human 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Services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08688" y="2646246"/>
            <a:ext cx="6261847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i="1" dirty="0" smtClean="0"/>
              <a:t>Left to right: Liz and Erin at the new Child and Family</a:t>
            </a:r>
            <a:br>
              <a:rPr lang="en-US" sz="1800" i="1" dirty="0" smtClean="0"/>
            </a:br>
            <a:r>
              <a:rPr lang="en-US" sz="1800" i="1" dirty="0" smtClean="0"/>
              <a:t>Therapy Center.</a:t>
            </a:r>
            <a:endParaRPr lang="en-US" sz="1800" i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6" t="9669" r="2361"/>
          <a:stretch/>
        </p:blipFill>
        <p:spPr>
          <a:xfrm rot="5400000">
            <a:off x="4618637" y="1181437"/>
            <a:ext cx="4998724" cy="398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4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010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062" y="493771"/>
            <a:ext cx="6459613" cy="587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07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3DE10-BBF6-4E80-821F-2DA730B1F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entury Gothic" panose="020B0502020202020204" pitchFamily="34" charset="0"/>
              </a:rPr>
              <a:t/>
            </a:r>
            <a:br>
              <a:rPr lang="en-US" sz="4400" dirty="0" smtClean="0">
                <a:latin typeface="Century Gothic" panose="020B0502020202020204" pitchFamily="34" charset="0"/>
              </a:rPr>
            </a:b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Connecting People </a:t>
            </a: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Who 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Care </a:t>
            </a: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With 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Causes </a:t>
            </a: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That Matter.</a:t>
            </a:r>
            <a:endParaRPr lang="en-US" sz="4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 descr="S:\Marketing\Logo &amp; Icons\2017 Logos - USE THESE\CFMC-logo-color.jpg">
            <a:extLst>
              <a:ext uri="{FF2B5EF4-FFF2-40B4-BE49-F238E27FC236}">
                <a16:creationId xmlns:a16="http://schemas.microsoft.com/office/drawing/2014/main" id="{9458C5E5-D3D1-4138-9D32-CF692A3A23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978" y="4780916"/>
            <a:ext cx="2118043" cy="1655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132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97516" y="2959980"/>
            <a:ext cx="4979276" cy="2779576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40170" y="2959980"/>
            <a:ext cx="4979276" cy="2779576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3DE10-BBF6-4E80-821F-2DA730B1F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3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entury Gothic" panose="020B0502020202020204" pitchFamily="34" charset="0"/>
              </a:rPr>
              <a:t>The New Community Grants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7516" y="2959981"/>
            <a:ext cx="4979276" cy="277957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Transformational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Grants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40170" y="2959980"/>
            <a:ext cx="4979276" cy="277957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Mission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Grants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948639" y="2085268"/>
            <a:ext cx="10294722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1F4E79"/>
                </a:solidFill>
              </a:rPr>
              <a:t>A single annual cycle with two different opportunities:</a:t>
            </a:r>
            <a:endParaRPr lang="en-US" dirty="0">
              <a:solidFill>
                <a:srgbClr val="1F4E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3DE10-BBF6-4E80-821F-2DA730B1F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entury Gothic" panose="020B0502020202020204" pitchFamily="34" charset="0"/>
              </a:rPr>
              <a:t/>
            </a:r>
            <a:br>
              <a:rPr lang="en-US" sz="4400" dirty="0" smtClean="0">
                <a:latin typeface="Century Gothic" panose="020B0502020202020204" pitchFamily="34" charset="0"/>
              </a:rPr>
            </a:b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Transformational Grants</a:t>
            </a:r>
            <a:endParaRPr lang="en-US" sz="4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 descr="S:\Marketing\Logo &amp; Icons\2017 Logos - USE THESE\CFMC-logo-color.jpg">
            <a:extLst>
              <a:ext uri="{FF2B5EF4-FFF2-40B4-BE49-F238E27FC236}">
                <a16:creationId xmlns:a16="http://schemas.microsoft.com/office/drawing/2014/main" id="{9458C5E5-D3D1-4138-9D32-CF692A3A23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978" y="4780916"/>
            <a:ext cx="2118043" cy="1655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146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D94A9C-F61C-4DFF-85B2-B1020ED7B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Transformational Grants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5073871" y="2099918"/>
            <a:ext cx="6449771" cy="2658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Designed to support a charitable organization through the expansion of an idea or assist with a work in progress that will lead to </a:t>
            </a:r>
            <a:r>
              <a:rPr lang="en-US" sz="2800" b="1" dirty="0" smtClean="0"/>
              <a:t>organizational advancement</a:t>
            </a:r>
            <a:r>
              <a:rPr lang="en-US" sz="2800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sz="800" dirty="0"/>
              <a:t> </a:t>
            </a:r>
            <a:br>
              <a:rPr lang="en-US" sz="8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93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3DE10-BBF6-4E80-821F-2DA730B1F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entury Gothic" panose="020B0502020202020204" pitchFamily="34" charset="0"/>
              </a:rPr>
              <a:t>Transformational Grants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005016"/>
              </p:ext>
            </p:extLst>
          </p:nvPr>
        </p:nvGraphicFramePr>
        <p:xfrm>
          <a:off x="2156835" y="278558"/>
          <a:ext cx="13704983" cy="5914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36329" y="1549568"/>
            <a:ext cx="3919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Transformational Change: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91581" y="6434027"/>
            <a:ext cx="28600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Source: </a:t>
            </a:r>
            <a:r>
              <a:rPr lang="en-US" sz="800" dirty="0" err="1" smtClean="0"/>
              <a:t>Gass</a:t>
            </a:r>
            <a:r>
              <a:rPr lang="en-US" sz="800" dirty="0" smtClean="0"/>
              <a:t>, Robert. (2010). </a:t>
            </a:r>
            <a:r>
              <a:rPr lang="en-US" sz="800" i="1" dirty="0" smtClean="0"/>
              <a:t>What is Transformational Change?</a:t>
            </a:r>
            <a:endParaRPr lang="en-US" sz="800" dirty="0"/>
          </a:p>
        </p:txBody>
      </p:sp>
      <p:pic>
        <p:nvPicPr>
          <p:cNvPr id="4" name="Picture 3" descr="S:\Marketing\Logo &amp; Icons\2017 Logos - USE THESE\CFMC-logo-color.jpg">
            <a:extLst>
              <a:ext uri="{FF2B5EF4-FFF2-40B4-BE49-F238E27FC236}">
                <a16:creationId xmlns:a16="http://schemas.microsoft.com/office/drawing/2014/main" id="{9458C5E5-D3D1-4138-9D32-CF692A3A235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978" y="4780916"/>
            <a:ext cx="2118043" cy="1655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798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D94A9C-F61C-4DFF-85B2-B1020ED7B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Transformational Grants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4976031" y="1404387"/>
            <a:ext cx="6206089" cy="4531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1F4E79"/>
                </a:solidFill>
              </a:rPr>
              <a:t>Up to $75,000 per year.</a:t>
            </a:r>
            <a:endParaRPr lang="en-US" sz="3200" b="1" dirty="0" smtClean="0">
              <a:solidFill>
                <a:srgbClr val="1F4E79"/>
              </a:solidFill>
            </a:endParaRPr>
          </a:p>
          <a:p>
            <a:pPr marL="0" indent="0">
              <a:buNone/>
            </a:pPr>
            <a:endParaRPr lang="en-US" sz="3200" dirty="0" smtClean="0">
              <a:solidFill>
                <a:srgbClr val="1F4E79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/>
              <a:t>Maximum of</a:t>
            </a:r>
            <a:r>
              <a:rPr lang="en-US" sz="2800" dirty="0" smtClean="0"/>
              <a:t> three Transformational </a:t>
            </a:r>
            <a:r>
              <a:rPr lang="en-US" dirty="0" smtClean="0"/>
              <a:t>G</a:t>
            </a:r>
            <a:r>
              <a:rPr lang="en-US" sz="2800" dirty="0" smtClean="0"/>
              <a:t>rants awarded per year.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sz="2800" dirty="0" smtClean="0"/>
              <a:t>Organizations must apply annually.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Eligible to apply up to </a:t>
            </a:r>
            <a:r>
              <a:rPr lang="en-US" i="1" dirty="0" smtClean="0"/>
              <a:t>three years in a row.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May only submit one application per year.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May use up to 25% on general operating costs related to program.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18800" y="1833941"/>
            <a:ext cx="5094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1F4E79"/>
                </a:solidFill>
              </a:rPr>
              <a:t>Potential to receive a total of </a:t>
            </a:r>
            <a:r>
              <a:rPr lang="en-US" sz="2400" b="1" i="1" dirty="0" smtClean="0">
                <a:solidFill>
                  <a:srgbClr val="1F4E79"/>
                </a:solidFill>
              </a:rPr>
              <a:t>$225,000</a:t>
            </a:r>
            <a:r>
              <a:rPr lang="en-US" sz="2400" i="1" dirty="0" smtClean="0">
                <a:solidFill>
                  <a:srgbClr val="1F4E79"/>
                </a:solidFill>
              </a:rPr>
              <a:t>.</a:t>
            </a:r>
            <a:endParaRPr lang="en-US" sz="2400" i="1" dirty="0">
              <a:solidFill>
                <a:srgbClr val="1F4E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3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3DE10-BBF6-4E80-821F-2DA730B1F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entury Gothic" panose="020B0502020202020204" pitchFamily="34" charset="0"/>
              </a:rPr>
              <a:t>Transformational Grants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1F4E79"/>
                </a:solidFill>
              </a:rPr>
              <a:t>Responsibilities: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 </a:t>
            </a:r>
          </a:p>
          <a:p>
            <a:pPr lvl="1"/>
            <a:r>
              <a:rPr lang="en-US" dirty="0" smtClean="0"/>
              <a:t>Application: </a:t>
            </a:r>
          </a:p>
          <a:p>
            <a:pPr lvl="2"/>
            <a:r>
              <a:rPr lang="en-US" dirty="0" smtClean="0"/>
              <a:t>Letter of Intent, Site Visit, Full Application </a:t>
            </a:r>
            <a:r>
              <a:rPr lang="en-US" i="1" dirty="0" smtClean="0"/>
              <a:t>(By Invitation Only), </a:t>
            </a:r>
            <a:r>
              <a:rPr lang="en-US" dirty="0" smtClean="0"/>
              <a:t>Logic Model, </a:t>
            </a:r>
            <a:br>
              <a:rPr lang="en-US" dirty="0" smtClean="0"/>
            </a:br>
            <a:r>
              <a:rPr lang="en-US" dirty="0" smtClean="0"/>
              <a:t>Board Presentation. 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Reporting: </a:t>
            </a:r>
          </a:p>
          <a:p>
            <a:pPr lvl="2"/>
            <a:r>
              <a:rPr lang="en-US" dirty="0" smtClean="0"/>
              <a:t>Mid-term and Final Report, 2-3 Site Visits.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Publicity: </a:t>
            </a:r>
          </a:p>
          <a:p>
            <a:pPr lvl="2"/>
            <a:r>
              <a:rPr lang="en-US" dirty="0" smtClean="0"/>
              <a:t>Sharing Stories of Impact with The Community Foundation </a:t>
            </a:r>
            <a:br>
              <a:rPr lang="en-US" dirty="0" smtClean="0"/>
            </a:br>
            <a:r>
              <a:rPr lang="en-US" dirty="0" smtClean="0"/>
              <a:t>and McHenry County Community. </a:t>
            </a:r>
            <a:endParaRPr lang="en-US" dirty="0"/>
          </a:p>
        </p:txBody>
      </p:sp>
      <p:pic>
        <p:nvPicPr>
          <p:cNvPr id="4" name="Picture 3" descr="S:\Marketing\Logo &amp; Icons\2017 Logos - USE THESE\CFMC-logo-color.jpg">
            <a:extLst>
              <a:ext uri="{FF2B5EF4-FFF2-40B4-BE49-F238E27FC236}">
                <a16:creationId xmlns:a16="http://schemas.microsoft.com/office/drawing/2014/main" id="{9458C5E5-D3D1-4138-9D32-CF692A3A23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978" y="4780916"/>
            <a:ext cx="2118043" cy="1655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786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43862</TotalTime>
  <Words>548</Words>
  <Application>Microsoft Office PowerPoint</Application>
  <PresentationFormat>Widescreen</PresentationFormat>
  <Paragraphs>148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Office Theme</vt:lpstr>
      <vt:lpstr>Grant Opportunities   The New Community Grants at The Community Foundation for McHenry County</vt:lpstr>
      <vt:lpstr>Get Thinking…</vt:lpstr>
      <vt:lpstr> Connecting People Who Care With Causes That Matter.</vt:lpstr>
      <vt:lpstr>The New Community Grants</vt:lpstr>
      <vt:lpstr> Transformational Grants</vt:lpstr>
      <vt:lpstr>Transformational Grants</vt:lpstr>
      <vt:lpstr>Transformational Grants</vt:lpstr>
      <vt:lpstr>Transformational Grants</vt:lpstr>
      <vt:lpstr>Transformational Grants</vt:lpstr>
      <vt:lpstr>Transformational Grants 2020-2021 Timeline</vt:lpstr>
      <vt:lpstr> Mission Grants</vt:lpstr>
      <vt:lpstr>Mission Grants</vt:lpstr>
      <vt:lpstr>Mission Grants</vt:lpstr>
      <vt:lpstr> Mission Grants Application Options </vt:lpstr>
      <vt:lpstr>Mission Grants</vt:lpstr>
      <vt:lpstr>Mission Grants 2020-2021 Timeline</vt:lpstr>
      <vt:lpstr> Don’t worry. I’m here for you.</vt:lpstr>
      <vt:lpstr>Important Details</vt:lpstr>
      <vt:lpstr>Explain that better, Kelsey.</vt:lpstr>
      <vt:lpstr>Important Details</vt:lpstr>
      <vt:lpstr>Impact</vt:lpstr>
      <vt:lpstr>Environmental Defenders of McHenry County</vt:lpstr>
      <vt:lpstr>Independence Health &amp; Therapy</vt:lpstr>
      <vt:lpstr>Challenger Learning Center</vt:lpstr>
      <vt:lpstr>Child and Family Therapy Center  Part of Pioneer Center for Human Services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Community Foundation - Organizational Transformation</dc:title>
  <dc:creator>Joenell Henry-Tanner</dc:creator>
  <cp:lastModifiedBy>Marcey Sink</cp:lastModifiedBy>
  <cp:revision>195</cp:revision>
  <cp:lastPrinted>2019-09-16T14:40:44Z</cp:lastPrinted>
  <dcterms:created xsi:type="dcterms:W3CDTF">2019-03-17T23:44:26Z</dcterms:created>
  <dcterms:modified xsi:type="dcterms:W3CDTF">2019-11-14T17:49:16Z</dcterms:modified>
</cp:coreProperties>
</file>